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sldIdLst>
    <p:sldId id="258" r:id="rId3"/>
    <p:sldId id="259" r:id="rId4"/>
    <p:sldId id="260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0A317-9F60-4AC1-B1E4-A7265EDBF9CB}" v="1" dt="2022-03-18T08:04:53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EF80A317-9F60-4AC1-B1E4-A7265EDBF9CB}"/>
    <pc:docChg chg="addSld modSld sldOrd">
      <pc:chgData name="Gerjan de Ruiter" userId="5d7c516b-9dcd-41a8-99d3-54425d29895b" providerId="ADAL" clId="{EF80A317-9F60-4AC1-B1E4-A7265EDBF9CB}" dt="2022-03-18T08:05:14.124" v="7" actId="207"/>
      <pc:docMkLst>
        <pc:docMk/>
      </pc:docMkLst>
      <pc:sldChg chg="modSp add mod ord">
        <pc:chgData name="Gerjan de Ruiter" userId="5d7c516b-9dcd-41a8-99d3-54425d29895b" providerId="ADAL" clId="{EF80A317-9F60-4AC1-B1E4-A7265EDBF9CB}" dt="2022-03-18T08:05:14.124" v="7" actId="207"/>
        <pc:sldMkLst>
          <pc:docMk/>
          <pc:sldMk cId="3588437046" sldId="264"/>
        </pc:sldMkLst>
        <pc:spChg chg="mod">
          <ac:chgData name="Gerjan de Ruiter" userId="5d7c516b-9dcd-41a8-99d3-54425d29895b" providerId="ADAL" clId="{EF80A317-9F60-4AC1-B1E4-A7265EDBF9CB}" dt="2022-03-18T08:05:02.995" v="5" actId="1076"/>
          <ac:spMkLst>
            <pc:docMk/>
            <pc:sldMk cId="3588437046" sldId="264"/>
            <ac:spMk id="2" creationId="{A5B14D35-D619-4D5A-9D0E-5D0DE4875124}"/>
          </ac:spMkLst>
        </pc:spChg>
        <pc:spChg chg="mod">
          <ac:chgData name="Gerjan de Ruiter" userId="5d7c516b-9dcd-41a8-99d3-54425d29895b" providerId="ADAL" clId="{EF80A317-9F60-4AC1-B1E4-A7265EDBF9CB}" dt="2022-03-18T08:05:14.124" v="7" actId="207"/>
          <ac:spMkLst>
            <pc:docMk/>
            <pc:sldMk cId="3588437046" sldId="264"/>
            <ac:spMk id="4" creationId="{EBE51F0A-9848-4CF2-AC80-046459D9E92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40069-D34D-4D1C-B7C4-549DED3A4063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7A3570D6-81D5-4747-B85E-CC53FCF12BD9}">
      <dgm:prSet phldrT="[Tekst]"/>
      <dgm:spPr/>
      <dgm:t>
        <a:bodyPr/>
        <a:lstStyle/>
        <a:p>
          <a:r>
            <a:rPr lang="nl-NL" dirty="0"/>
            <a:t>Wat is de situatie</a:t>
          </a:r>
        </a:p>
      </dgm:t>
    </dgm:pt>
    <dgm:pt modelId="{884C96E9-E392-465F-81C4-532D42C3FDB3}" type="parTrans" cxnId="{71691FEC-FF55-43C0-A815-776C1D79C872}">
      <dgm:prSet/>
      <dgm:spPr/>
      <dgm:t>
        <a:bodyPr/>
        <a:lstStyle/>
        <a:p>
          <a:endParaRPr lang="nl-NL"/>
        </a:p>
      </dgm:t>
    </dgm:pt>
    <dgm:pt modelId="{403C4E78-F0DF-4EE2-822D-1766FDB267BF}" type="sibTrans" cxnId="{71691FEC-FF55-43C0-A815-776C1D79C872}">
      <dgm:prSet/>
      <dgm:spPr/>
      <dgm:t>
        <a:bodyPr/>
        <a:lstStyle/>
        <a:p>
          <a:endParaRPr lang="nl-NL"/>
        </a:p>
      </dgm:t>
    </dgm:pt>
    <dgm:pt modelId="{B0E0866F-86B1-43CC-AC69-86B400A2B54D}">
      <dgm:prSet phldrT="[Tekst]"/>
      <dgm:spPr/>
      <dgm:t>
        <a:bodyPr/>
        <a:lstStyle/>
        <a:p>
          <a:r>
            <a:rPr lang="nl-NL" dirty="0"/>
            <a:t>Doel</a:t>
          </a:r>
        </a:p>
      </dgm:t>
    </dgm:pt>
    <dgm:pt modelId="{5B7E382F-D014-4BAD-9275-7AC53F357203}" type="parTrans" cxnId="{C9734EE8-44F6-45B2-8459-EAAF117DD7A1}">
      <dgm:prSet/>
      <dgm:spPr/>
      <dgm:t>
        <a:bodyPr/>
        <a:lstStyle/>
        <a:p>
          <a:endParaRPr lang="nl-NL"/>
        </a:p>
      </dgm:t>
    </dgm:pt>
    <dgm:pt modelId="{320842B3-3573-4A06-BB77-D98CF089E3CE}" type="sibTrans" cxnId="{C9734EE8-44F6-45B2-8459-EAAF117DD7A1}">
      <dgm:prSet/>
      <dgm:spPr/>
      <dgm:t>
        <a:bodyPr/>
        <a:lstStyle/>
        <a:p>
          <a:endParaRPr lang="nl-NL"/>
        </a:p>
      </dgm:t>
    </dgm:pt>
    <dgm:pt modelId="{1D67F8C3-389A-4A5D-92E4-62763850D6AA}">
      <dgm:prSet phldrT="[Tekst]"/>
      <dgm:spPr/>
      <dgm:t>
        <a:bodyPr/>
        <a:lstStyle/>
        <a:p>
          <a:r>
            <a:rPr lang="nl-NL" dirty="0"/>
            <a:t>Doelgroep</a:t>
          </a:r>
        </a:p>
      </dgm:t>
    </dgm:pt>
    <dgm:pt modelId="{B41BDFCC-9F1E-4E0D-A7CB-E058942764A0}" type="parTrans" cxnId="{013A9FD4-E3F1-4C7A-9197-C06F9D68B188}">
      <dgm:prSet/>
      <dgm:spPr/>
      <dgm:t>
        <a:bodyPr/>
        <a:lstStyle/>
        <a:p>
          <a:endParaRPr lang="nl-NL"/>
        </a:p>
      </dgm:t>
    </dgm:pt>
    <dgm:pt modelId="{C6333D27-AE8F-4607-AEE6-ABB97DB22566}" type="sibTrans" cxnId="{013A9FD4-E3F1-4C7A-9197-C06F9D68B188}">
      <dgm:prSet/>
      <dgm:spPr/>
      <dgm:t>
        <a:bodyPr/>
        <a:lstStyle/>
        <a:p>
          <a:endParaRPr lang="nl-NL"/>
        </a:p>
      </dgm:t>
    </dgm:pt>
    <dgm:pt modelId="{85132C33-8C7E-4865-BEF2-5F1502E32E78}">
      <dgm:prSet/>
      <dgm:spPr/>
      <dgm:t>
        <a:bodyPr/>
        <a:lstStyle/>
        <a:p>
          <a:r>
            <a:rPr lang="nl-NL" dirty="0"/>
            <a:t>De boodschap</a:t>
          </a:r>
        </a:p>
      </dgm:t>
    </dgm:pt>
    <dgm:pt modelId="{03AFF07B-4400-443C-B0FA-69E63B7CB175}" type="parTrans" cxnId="{8342418D-46BB-4312-BA3C-88ECEC919D61}">
      <dgm:prSet/>
      <dgm:spPr/>
      <dgm:t>
        <a:bodyPr/>
        <a:lstStyle/>
        <a:p>
          <a:endParaRPr lang="nl-NL"/>
        </a:p>
      </dgm:t>
    </dgm:pt>
    <dgm:pt modelId="{3BF84637-785B-4F63-A931-F8DBE2A5AFDD}" type="sibTrans" cxnId="{8342418D-46BB-4312-BA3C-88ECEC919D61}">
      <dgm:prSet/>
      <dgm:spPr/>
      <dgm:t>
        <a:bodyPr/>
        <a:lstStyle/>
        <a:p>
          <a:endParaRPr lang="nl-NL"/>
        </a:p>
      </dgm:t>
    </dgm:pt>
    <dgm:pt modelId="{3487EAB3-6A85-4463-8DE8-1C88A7C366AF}">
      <dgm:prSet/>
      <dgm:spPr/>
      <dgm:t>
        <a:bodyPr/>
        <a:lstStyle/>
        <a:p>
          <a:r>
            <a:rPr lang="nl-NL" dirty="0"/>
            <a:t>Check</a:t>
          </a:r>
        </a:p>
      </dgm:t>
    </dgm:pt>
    <dgm:pt modelId="{1EA4C397-8751-4288-8C72-FE2A5D4B63E8}" type="parTrans" cxnId="{1D41B266-DB7B-4E46-82BE-3E053EFEA3D6}">
      <dgm:prSet/>
      <dgm:spPr/>
      <dgm:t>
        <a:bodyPr/>
        <a:lstStyle/>
        <a:p>
          <a:endParaRPr lang="nl-NL"/>
        </a:p>
      </dgm:t>
    </dgm:pt>
    <dgm:pt modelId="{B155C65A-7C40-4B9B-9F16-1D56AFC02A2C}" type="sibTrans" cxnId="{1D41B266-DB7B-4E46-82BE-3E053EFEA3D6}">
      <dgm:prSet/>
      <dgm:spPr/>
      <dgm:t>
        <a:bodyPr/>
        <a:lstStyle/>
        <a:p>
          <a:endParaRPr lang="nl-NL"/>
        </a:p>
      </dgm:t>
    </dgm:pt>
    <dgm:pt modelId="{E751C57C-4456-4515-8F9A-26B47773A6B5}">
      <dgm:prSet/>
      <dgm:spPr/>
      <dgm:t>
        <a:bodyPr/>
        <a:lstStyle/>
        <a:p>
          <a:r>
            <a:rPr lang="nl-NL" dirty="0"/>
            <a:t>Welke communicatiemiddelen en kanalen</a:t>
          </a:r>
        </a:p>
      </dgm:t>
    </dgm:pt>
    <dgm:pt modelId="{E16A2A27-5B32-45E8-9326-5EA9C2853B9B}" type="parTrans" cxnId="{D0F6EDC7-5E3A-4093-8AB2-55DDE1A57BED}">
      <dgm:prSet/>
      <dgm:spPr/>
      <dgm:t>
        <a:bodyPr/>
        <a:lstStyle/>
        <a:p>
          <a:endParaRPr lang="nl-NL"/>
        </a:p>
      </dgm:t>
    </dgm:pt>
    <dgm:pt modelId="{679B23E7-B96D-43C5-9D36-CC893452D974}" type="sibTrans" cxnId="{D0F6EDC7-5E3A-4093-8AB2-55DDE1A57BED}">
      <dgm:prSet/>
      <dgm:spPr/>
      <dgm:t>
        <a:bodyPr/>
        <a:lstStyle/>
        <a:p>
          <a:endParaRPr lang="nl-NL"/>
        </a:p>
      </dgm:t>
    </dgm:pt>
    <dgm:pt modelId="{50BB90CD-CD1B-45B8-86BE-997E864A1AB7}">
      <dgm:prSet/>
      <dgm:spPr/>
      <dgm:t>
        <a:bodyPr/>
        <a:lstStyle/>
        <a:p>
          <a:r>
            <a:rPr lang="nl-NL" dirty="0"/>
            <a:t>Communicatieplanning</a:t>
          </a:r>
        </a:p>
      </dgm:t>
    </dgm:pt>
    <dgm:pt modelId="{EEB5DC2A-169D-4218-A022-6AAD8C532901}" type="parTrans" cxnId="{DADB1056-BDED-4AA3-92C8-3F86A4E71F6B}">
      <dgm:prSet/>
      <dgm:spPr/>
      <dgm:t>
        <a:bodyPr/>
        <a:lstStyle/>
        <a:p>
          <a:endParaRPr lang="nl-NL"/>
        </a:p>
      </dgm:t>
    </dgm:pt>
    <dgm:pt modelId="{8B4ED1FE-A029-4B2C-96BD-232FA6F3EF8A}" type="sibTrans" cxnId="{DADB1056-BDED-4AA3-92C8-3F86A4E71F6B}">
      <dgm:prSet/>
      <dgm:spPr/>
      <dgm:t>
        <a:bodyPr/>
        <a:lstStyle/>
        <a:p>
          <a:endParaRPr lang="nl-NL"/>
        </a:p>
      </dgm:t>
    </dgm:pt>
    <dgm:pt modelId="{F4017C93-057E-4C55-A2FF-E68FD59EC02B}">
      <dgm:prSet/>
      <dgm:spPr/>
      <dgm:t>
        <a:bodyPr/>
        <a:lstStyle/>
        <a:p>
          <a:r>
            <a:rPr lang="nl-NL" dirty="0"/>
            <a:t>Communicatie evalueren</a:t>
          </a:r>
        </a:p>
      </dgm:t>
    </dgm:pt>
    <dgm:pt modelId="{5493D67D-088F-4AF8-8331-3455A9902467}" type="parTrans" cxnId="{29D3EF50-84A5-43BB-B893-F266CAC6D1FD}">
      <dgm:prSet/>
      <dgm:spPr/>
      <dgm:t>
        <a:bodyPr/>
        <a:lstStyle/>
        <a:p>
          <a:endParaRPr lang="nl-NL"/>
        </a:p>
      </dgm:t>
    </dgm:pt>
    <dgm:pt modelId="{652DCC71-3E66-4E57-8389-C16148E0B88E}" type="sibTrans" cxnId="{29D3EF50-84A5-43BB-B893-F266CAC6D1FD}">
      <dgm:prSet/>
      <dgm:spPr/>
      <dgm:t>
        <a:bodyPr/>
        <a:lstStyle/>
        <a:p>
          <a:endParaRPr lang="nl-NL"/>
        </a:p>
      </dgm:t>
    </dgm:pt>
    <dgm:pt modelId="{E5645D9F-4ACF-4930-8EB7-AA46299E8B02}" type="pres">
      <dgm:prSet presAssocID="{0CD40069-D34D-4D1C-B7C4-549DED3A4063}" presName="Name0" presStyleCnt="0">
        <dgm:presLayoutVars>
          <dgm:dir/>
          <dgm:resizeHandles val="exact"/>
        </dgm:presLayoutVars>
      </dgm:prSet>
      <dgm:spPr/>
    </dgm:pt>
    <dgm:pt modelId="{879858D3-3466-4E54-BAED-48504C2903CA}" type="pres">
      <dgm:prSet presAssocID="{7A3570D6-81D5-4747-B85E-CC53FCF12BD9}" presName="node" presStyleLbl="node1" presStyleIdx="0" presStyleCnt="8">
        <dgm:presLayoutVars>
          <dgm:bulletEnabled val="1"/>
        </dgm:presLayoutVars>
      </dgm:prSet>
      <dgm:spPr/>
    </dgm:pt>
    <dgm:pt modelId="{3FA7250E-FF8C-4A65-99CD-555A61CB707B}" type="pres">
      <dgm:prSet presAssocID="{403C4E78-F0DF-4EE2-822D-1766FDB267BF}" presName="sibTrans" presStyleLbl="sibTrans1D1" presStyleIdx="0" presStyleCnt="7"/>
      <dgm:spPr/>
    </dgm:pt>
    <dgm:pt modelId="{B0E0E3F6-457F-4B59-89DC-D2DCA97679A1}" type="pres">
      <dgm:prSet presAssocID="{403C4E78-F0DF-4EE2-822D-1766FDB267BF}" presName="connectorText" presStyleLbl="sibTrans1D1" presStyleIdx="0" presStyleCnt="7"/>
      <dgm:spPr/>
    </dgm:pt>
    <dgm:pt modelId="{21E04833-A1CD-4C15-85E8-1AA4F72A814A}" type="pres">
      <dgm:prSet presAssocID="{B0E0866F-86B1-43CC-AC69-86B400A2B54D}" presName="node" presStyleLbl="node1" presStyleIdx="1" presStyleCnt="8">
        <dgm:presLayoutVars>
          <dgm:bulletEnabled val="1"/>
        </dgm:presLayoutVars>
      </dgm:prSet>
      <dgm:spPr/>
    </dgm:pt>
    <dgm:pt modelId="{018A55A1-6059-4296-AB84-FBD87685C65E}" type="pres">
      <dgm:prSet presAssocID="{320842B3-3573-4A06-BB77-D98CF089E3CE}" presName="sibTrans" presStyleLbl="sibTrans1D1" presStyleIdx="1" presStyleCnt="7"/>
      <dgm:spPr/>
    </dgm:pt>
    <dgm:pt modelId="{1710A7AB-6639-45C1-9D64-10B4C8394107}" type="pres">
      <dgm:prSet presAssocID="{320842B3-3573-4A06-BB77-D98CF089E3CE}" presName="connectorText" presStyleLbl="sibTrans1D1" presStyleIdx="1" presStyleCnt="7"/>
      <dgm:spPr/>
    </dgm:pt>
    <dgm:pt modelId="{5F1659AE-AA32-4534-AD40-2F187D37A154}" type="pres">
      <dgm:prSet presAssocID="{1D67F8C3-389A-4A5D-92E4-62763850D6AA}" presName="node" presStyleLbl="node1" presStyleIdx="2" presStyleCnt="8">
        <dgm:presLayoutVars>
          <dgm:bulletEnabled val="1"/>
        </dgm:presLayoutVars>
      </dgm:prSet>
      <dgm:spPr/>
    </dgm:pt>
    <dgm:pt modelId="{17702CF3-57FF-49DC-AF63-444EEDEC3E38}" type="pres">
      <dgm:prSet presAssocID="{C6333D27-AE8F-4607-AEE6-ABB97DB22566}" presName="sibTrans" presStyleLbl="sibTrans1D1" presStyleIdx="2" presStyleCnt="7"/>
      <dgm:spPr/>
    </dgm:pt>
    <dgm:pt modelId="{500A5E66-9301-4A19-8556-3BCA0A6C6888}" type="pres">
      <dgm:prSet presAssocID="{C6333D27-AE8F-4607-AEE6-ABB97DB22566}" presName="connectorText" presStyleLbl="sibTrans1D1" presStyleIdx="2" presStyleCnt="7"/>
      <dgm:spPr/>
    </dgm:pt>
    <dgm:pt modelId="{CB33140E-43E1-489E-848A-426CF5BAE5A9}" type="pres">
      <dgm:prSet presAssocID="{85132C33-8C7E-4865-BEF2-5F1502E32E78}" presName="node" presStyleLbl="node1" presStyleIdx="3" presStyleCnt="8">
        <dgm:presLayoutVars>
          <dgm:bulletEnabled val="1"/>
        </dgm:presLayoutVars>
      </dgm:prSet>
      <dgm:spPr/>
    </dgm:pt>
    <dgm:pt modelId="{3F9AD8DB-50D3-4F44-A3B9-47B2FB6689D1}" type="pres">
      <dgm:prSet presAssocID="{3BF84637-785B-4F63-A931-F8DBE2A5AFDD}" presName="sibTrans" presStyleLbl="sibTrans1D1" presStyleIdx="3" presStyleCnt="7"/>
      <dgm:spPr/>
    </dgm:pt>
    <dgm:pt modelId="{9EC39D06-40AA-4D02-99F3-4BFBACB00FF9}" type="pres">
      <dgm:prSet presAssocID="{3BF84637-785B-4F63-A931-F8DBE2A5AFDD}" presName="connectorText" presStyleLbl="sibTrans1D1" presStyleIdx="3" presStyleCnt="7"/>
      <dgm:spPr/>
    </dgm:pt>
    <dgm:pt modelId="{7EDC59FF-ABE1-43B0-994B-4859BA58CDC5}" type="pres">
      <dgm:prSet presAssocID="{3487EAB3-6A85-4463-8DE8-1C88A7C366AF}" presName="node" presStyleLbl="node1" presStyleIdx="4" presStyleCnt="8">
        <dgm:presLayoutVars>
          <dgm:bulletEnabled val="1"/>
        </dgm:presLayoutVars>
      </dgm:prSet>
      <dgm:spPr/>
    </dgm:pt>
    <dgm:pt modelId="{D1AACE46-A721-48C2-8A0C-6A8B8B818A2D}" type="pres">
      <dgm:prSet presAssocID="{B155C65A-7C40-4B9B-9F16-1D56AFC02A2C}" presName="sibTrans" presStyleLbl="sibTrans1D1" presStyleIdx="4" presStyleCnt="7"/>
      <dgm:spPr/>
    </dgm:pt>
    <dgm:pt modelId="{150E25C3-24D6-4245-9D88-49EA6240713D}" type="pres">
      <dgm:prSet presAssocID="{B155C65A-7C40-4B9B-9F16-1D56AFC02A2C}" presName="connectorText" presStyleLbl="sibTrans1D1" presStyleIdx="4" presStyleCnt="7"/>
      <dgm:spPr/>
    </dgm:pt>
    <dgm:pt modelId="{4C069D28-5EB9-485D-8DBA-50B78EE58864}" type="pres">
      <dgm:prSet presAssocID="{E751C57C-4456-4515-8F9A-26B47773A6B5}" presName="node" presStyleLbl="node1" presStyleIdx="5" presStyleCnt="8">
        <dgm:presLayoutVars>
          <dgm:bulletEnabled val="1"/>
        </dgm:presLayoutVars>
      </dgm:prSet>
      <dgm:spPr/>
    </dgm:pt>
    <dgm:pt modelId="{BBB3CFA6-19E5-4B56-99A6-D2E96F31B6B4}" type="pres">
      <dgm:prSet presAssocID="{679B23E7-B96D-43C5-9D36-CC893452D974}" presName="sibTrans" presStyleLbl="sibTrans1D1" presStyleIdx="5" presStyleCnt="7"/>
      <dgm:spPr/>
    </dgm:pt>
    <dgm:pt modelId="{5CCAA42C-CE89-4B24-B003-1B6D4788B4B4}" type="pres">
      <dgm:prSet presAssocID="{679B23E7-B96D-43C5-9D36-CC893452D974}" presName="connectorText" presStyleLbl="sibTrans1D1" presStyleIdx="5" presStyleCnt="7"/>
      <dgm:spPr/>
    </dgm:pt>
    <dgm:pt modelId="{10882880-134B-45BC-85C9-B3EE171A25CE}" type="pres">
      <dgm:prSet presAssocID="{50BB90CD-CD1B-45B8-86BE-997E864A1AB7}" presName="node" presStyleLbl="node1" presStyleIdx="6" presStyleCnt="8">
        <dgm:presLayoutVars>
          <dgm:bulletEnabled val="1"/>
        </dgm:presLayoutVars>
      </dgm:prSet>
      <dgm:spPr/>
    </dgm:pt>
    <dgm:pt modelId="{D03A87D2-B7FA-4D1C-A639-F89F26B5F715}" type="pres">
      <dgm:prSet presAssocID="{8B4ED1FE-A029-4B2C-96BD-232FA6F3EF8A}" presName="sibTrans" presStyleLbl="sibTrans1D1" presStyleIdx="6" presStyleCnt="7"/>
      <dgm:spPr/>
    </dgm:pt>
    <dgm:pt modelId="{83ED0C14-7EA2-40C2-962C-19F2823B5B07}" type="pres">
      <dgm:prSet presAssocID="{8B4ED1FE-A029-4B2C-96BD-232FA6F3EF8A}" presName="connectorText" presStyleLbl="sibTrans1D1" presStyleIdx="6" presStyleCnt="7"/>
      <dgm:spPr/>
    </dgm:pt>
    <dgm:pt modelId="{FF2145E5-F8E1-494B-BF2D-1BADFB7C870C}" type="pres">
      <dgm:prSet presAssocID="{F4017C93-057E-4C55-A2FF-E68FD59EC02B}" presName="node" presStyleLbl="node1" presStyleIdx="7" presStyleCnt="8">
        <dgm:presLayoutVars>
          <dgm:bulletEnabled val="1"/>
        </dgm:presLayoutVars>
      </dgm:prSet>
      <dgm:spPr/>
    </dgm:pt>
  </dgm:ptLst>
  <dgm:cxnLst>
    <dgm:cxn modelId="{59DA8400-95F9-4F62-AE16-EE199A3970E3}" type="presOf" srcId="{C6333D27-AE8F-4607-AEE6-ABB97DB22566}" destId="{17702CF3-57FF-49DC-AF63-444EEDEC3E38}" srcOrd="0" destOrd="0" presId="urn:microsoft.com/office/officeart/2005/8/layout/bProcess3"/>
    <dgm:cxn modelId="{9CACC302-9F51-4E4E-9AB6-C0B329A48DDE}" type="presOf" srcId="{8B4ED1FE-A029-4B2C-96BD-232FA6F3EF8A}" destId="{D03A87D2-B7FA-4D1C-A639-F89F26B5F715}" srcOrd="0" destOrd="0" presId="urn:microsoft.com/office/officeart/2005/8/layout/bProcess3"/>
    <dgm:cxn modelId="{CE9A660C-8DCD-45DF-B729-92097DD1BF4B}" type="presOf" srcId="{679B23E7-B96D-43C5-9D36-CC893452D974}" destId="{BBB3CFA6-19E5-4B56-99A6-D2E96F31B6B4}" srcOrd="0" destOrd="0" presId="urn:microsoft.com/office/officeart/2005/8/layout/bProcess3"/>
    <dgm:cxn modelId="{03E85E17-D71F-4804-B3DE-954A1FB34F61}" type="presOf" srcId="{B155C65A-7C40-4B9B-9F16-1D56AFC02A2C}" destId="{D1AACE46-A721-48C2-8A0C-6A8B8B818A2D}" srcOrd="0" destOrd="0" presId="urn:microsoft.com/office/officeart/2005/8/layout/bProcess3"/>
    <dgm:cxn modelId="{C6347F40-78B2-46CC-A5BE-F90624870A6D}" type="presOf" srcId="{3BF84637-785B-4F63-A931-F8DBE2A5AFDD}" destId="{3F9AD8DB-50D3-4F44-A3B9-47B2FB6689D1}" srcOrd="0" destOrd="0" presId="urn:microsoft.com/office/officeart/2005/8/layout/bProcess3"/>
    <dgm:cxn modelId="{F30A3A5C-6B57-4F99-872C-2C250C0943C7}" type="presOf" srcId="{E751C57C-4456-4515-8F9A-26B47773A6B5}" destId="{4C069D28-5EB9-485D-8DBA-50B78EE58864}" srcOrd="0" destOrd="0" presId="urn:microsoft.com/office/officeart/2005/8/layout/bProcess3"/>
    <dgm:cxn modelId="{55C95560-F0C7-42FA-9B42-5813B6A56229}" type="presOf" srcId="{1D67F8C3-389A-4A5D-92E4-62763850D6AA}" destId="{5F1659AE-AA32-4534-AD40-2F187D37A154}" srcOrd="0" destOrd="0" presId="urn:microsoft.com/office/officeart/2005/8/layout/bProcess3"/>
    <dgm:cxn modelId="{283B7241-22FA-47CA-98C3-2E50253DB4C3}" type="presOf" srcId="{50BB90CD-CD1B-45B8-86BE-997E864A1AB7}" destId="{10882880-134B-45BC-85C9-B3EE171A25CE}" srcOrd="0" destOrd="0" presId="urn:microsoft.com/office/officeart/2005/8/layout/bProcess3"/>
    <dgm:cxn modelId="{1D41B266-DB7B-4E46-82BE-3E053EFEA3D6}" srcId="{0CD40069-D34D-4D1C-B7C4-549DED3A4063}" destId="{3487EAB3-6A85-4463-8DE8-1C88A7C366AF}" srcOrd="4" destOrd="0" parTransId="{1EA4C397-8751-4288-8C72-FE2A5D4B63E8}" sibTransId="{B155C65A-7C40-4B9B-9F16-1D56AFC02A2C}"/>
    <dgm:cxn modelId="{29D3EF50-84A5-43BB-B893-F266CAC6D1FD}" srcId="{0CD40069-D34D-4D1C-B7C4-549DED3A4063}" destId="{F4017C93-057E-4C55-A2FF-E68FD59EC02B}" srcOrd="7" destOrd="0" parTransId="{5493D67D-088F-4AF8-8331-3455A9902467}" sibTransId="{652DCC71-3E66-4E57-8389-C16148E0B88E}"/>
    <dgm:cxn modelId="{3F9C9E71-2E9A-470F-ADAC-B044B5F1975E}" type="presOf" srcId="{320842B3-3573-4A06-BB77-D98CF089E3CE}" destId="{1710A7AB-6639-45C1-9D64-10B4C8394107}" srcOrd="1" destOrd="0" presId="urn:microsoft.com/office/officeart/2005/8/layout/bProcess3"/>
    <dgm:cxn modelId="{433CBE51-9645-4A0A-8B0B-63AAD48ACAED}" type="presOf" srcId="{3487EAB3-6A85-4463-8DE8-1C88A7C366AF}" destId="{7EDC59FF-ABE1-43B0-994B-4859BA58CDC5}" srcOrd="0" destOrd="0" presId="urn:microsoft.com/office/officeart/2005/8/layout/bProcess3"/>
    <dgm:cxn modelId="{D55BDC74-6D0D-46CA-BC9B-F377E9E9412C}" type="presOf" srcId="{679B23E7-B96D-43C5-9D36-CC893452D974}" destId="{5CCAA42C-CE89-4B24-B003-1B6D4788B4B4}" srcOrd="1" destOrd="0" presId="urn:microsoft.com/office/officeart/2005/8/layout/bProcess3"/>
    <dgm:cxn modelId="{DADB1056-BDED-4AA3-92C8-3F86A4E71F6B}" srcId="{0CD40069-D34D-4D1C-B7C4-549DED3A4063}" destId="{50BB90CD-CD1B-45B8-86BE-997E864A1AB7}" srcOrd="6" destOrd="0" parTransId="{EEB5DC2A-169D-4218-A022-6AAD8C532901}" sibTransId="{8B4ED1FE-A029-4B2C-96BD-232FA6F3EF8A}"/>
    <dgm:cxn modelId="{7CBF0680-551F-459B-95C1-EFD87AB042B6}" type="presOf" srcId="{F4017C93-057E-4C55-A2FF-E68FD59EC02B}" destId="{FF2145E5-F8E1-494B-BF2D-1BADFB7C870C}" srcOrd="0" destOrd="0" presId="urn:microsoft.com/office/officeart/2005/8/layout/bProcess3"/>
    <dgm:cxn modelId="{5F90D082-D2E1-4D88-9C54-ED8EF5BDB65D}" type="presOf" srcId="{85132C33-8C7E-4865-BEF2-5F1502E32E78}" destId="{CB33140E-43E1-489E-848A-426CF5BAE5A9}" srcOrd="0" destOrd="0" presId="urn:microsoft.com/office/officeart/2005/8/layout/bProcess3"/>
    <dgm:cxn modelId="{F1F6EC8B-B1A2-430A-BE10-01DA8D2C89CB}" type="presOf" srcId="{3BF84637-785B-4F63-A931-F8DBE2A5AFDD}" destId="{9EC39D06-40AA-4D02-99F3-4BFBACB00FF9}" srcOrd="1" destOrd="0" presId="urn:microsoft.com/office/officeart/2005/8/layout/bProcess3"/>
    <dgm:cxn modelId="{8342418D-46BB-4312-BA3C-88ECEC919D61}" srcId="{0CD40069-D34D-4D1C-B7C4-549DED3A4063}" destId="{85132C33-8C7E-4865-BEF2-5F1502E32E78}" srcOrd="3" destOrd="0" parTransId="{03AFF07B-4400-443C-B0FA-69E63B7CB175}" sibTransId="{3BF84637-785B-4F63-A931-F8DBE2A5AFDD}"/>
    <dgm:cxn modelId="{5C965E92-A471-4E2A-B9DA-CBBA82093E25}" type="presOf" srcId="{B0E0866F-86B1-43CC-AC69-86B400A2B54D}" destId="{21E04833-A1CD-4C15-85E8-1AA4F72A814A}" srcOrd="0" destOrd="0" presId="urn:microsoft.com/office/officeart/2005/8/layout/bProcess3"/>
    <dgm:cxn modelId="{7B93BFA7-7A90-42FE-ADA4-95881B305A90}" type="presOf" srcId="{8B4ED1FE-A029-4B2C-96BD-232FA6F3EF8A}" destId="{83ED0C14-7EA2-40C2-962C-19F2823B5B07}" srcOrd="1" destOrd="0" presId="urn:microsoft.com/office/officeart/2005/8/layout/bProcess3"/>
    <dgm:cxn modelId="{AAC00DAC-108A-4493-AE5A-1C8168EFF93D}" type="presOf" srcId="{403C4E78-F0DF-4EE2-822D-1766FDB267BF}" destId="{3FA7250E-FF8C-4A65-99CD-555A61CB707B}" srcOrd="0" destOrd="0" presId="urn:microsoft.com/office/officeart/2005/8/layout/bProcess3"/>
    <dgm:cxn modelId="{207BEAB2-80D1-4AE8-8358-F879B2AB2464}" type="presOf" srcId="{C6333D27-AE8F-4607-AEE6-ABB97DB22566}" destId="{500A5E66-9301-4A19-8556-3BCA0A6C6888}" srcOrd="1" destOrd="0" presId="urn:microsoft.com/office/officeart/2005/8/layout/bProcess3"/>
    <dgm:cxn modelId="{0911D5C2-4B67-4056-8BDA-004B1803C6A2}" type="presOf" srcId="{0CD40069-D34D-4D1C-B7C4-549DED3A4063}" destId="{E5645D9F-4ACF-4930-8EB7-AA46299E8B02}" srcOrd="0" destOrd="0" presId="urn:microsoft.com/office/officeart/2005/8/layout/bProcess3"/>
    <dgm:cxn modelId="{D0F6EDC7-5E3A-4093-8AB2-55DDE1A57BED}" srcId="{0CD40069-D34D-4D1C-B7C4-549DED3A4063}" destId="{E751C57C-4456-4515-8F9A-26B47773A6B5}" srcOrd="5" destOrd="0" parTransId="{E16A2A27-5B32-45E8-9326-5EA9C2853B9B}" sibTransId="{679B23E7-B96D-43C5-9D36-CC893452D974}"/>
    <dgm:cxn modelId="{35E59DC9-7D84-486F-AAE8-B9FA00331099}" type="presOf" srcId="{7A3570D6-81D5-4747-B85E-CC53FCF12BD9}" destId="{879858D3-3466-4E54-BAED-48504C2903CA}" srcOrd="0" destOrd="0" presId="urn:microsoft.com/office/officeart/2005/8/layout/bProcess3"/>
    <dgm:cxn modelId="{013A9FD4-E3F1-4C7A-9197-C06F9D68B188}" srcId="{0CD40069-D34D-4D1C-B7C4-549DED3A4063}" destId="{1D67F8C3-389A-4A5D-92E4-62763850D6AA}" srcOrd="2" destOrd="0" parTransId="{B41BDFCC-9F1E-4E0D-A7CB-E058942764A0}" sibTransId="{C6333D27-AE8F-4607-AEE6-ABB97DB22566}"/>
    <dgm:cxn modelId="{C9734EE8-44F6-45B2-8459-EAAF117DD7A1}" srcId="{0CD40069-D34D-4D1C-B7C4-549DED3A4063}" destId="{B0E0866F-86B1-43CC-AC69-86B400A2B54D}" srcOrd="1" destOrd="0" parTransId="{5B7E382F-D014-4BAD-9275-7AC53F357203}" sibTransId="{320842B3-3573-4A06-BB77-D98CF089E3CE}"/>
    <dgm:cxn modelId="{E0EE87EB-71B5-443A-8F6D-CD8644ADFEFD}" type="presOf" srcId="{B155C65A-7C40-4B9B-9F16-1D56AFC02A2C}" destId="{150E25C3-24D6-4245-9D88-49EA6240713D}" srcOrd="1" destOrd="0" presId="urn:microsoft.com/office/officeart/2005/8/layout/bProcess3"/>
    <dgm:cxn modelId="{71691FEC-FF55-43C0-A815-776C1D79C872}" srcId="{0CD40069-D34D-4D1C-B7C4-549DED3A4063}" destId="{7A3570D6-81D5-4747-B85E-CC53FCF12BD9}" srcOrd="0" destOrd="0" parTransId="{884C96E9-E392-465F-81C4-532D42C3FDB3}" sibTransId="{403C4E78-F0DF-4EE2-822D-1766FDB267BF}"/>
    <dgm:cxn modelId="{793F39EC-62E3-4487-A202-4E9ECCAE2350}" type="presOf" srcId="{320842B3-3573-4A06-BB77-D98CF089E3CE}" destId="{018A55A1-6059-4296-AB84-FBD87685C65E}" srcOrd="0" destOrd="0" presId="urn:microsoft.com/office/officeart/2005/8/layout/bProcess3"/>
    <dgm:cxn modelId="{5ABE9FF9-5AFA-409F-AEF1-239CB53777F3}" type="presOf" srcId="{403C4E78-F0DF-4EE2-822D-1766FDB267BF}" destId="{B0E0E3F6-457F-4B59-89DC-D2DCA97679A1}" srcOrd="1" destOrd="0" presId="urn:microsoft.com/office/officeart/2005/8/layout/bProcess3"/>
    <dgm:cxn modelId="{12D3C0D8-9CEC-4327-86E1-0FEA1A90188B}" type="presParOf" srcId="{E5645D9F-4ACF-4930-8EB7-AA46299E8B02}" destId="{879858D3-3466-4E54-BAED-48504C2903CA}" srcOrd="0" destOrd="0" presId="urn:microsoft.com/office/officeart/2005/8/layout/bProcess3"/>
    <dgm:cxn modelId="{E07C95D2-8B8C-4BDD-A467-513B2988E2E9}" type="presParOf" srcId="{E5645D9F-4ACF-4930-8EB7-AA46299E8B02}" destId="{3FA7250E-FF8C-4A65-99CD-555A61CB707B}" srcOrd="1" destOrd="0" presId="urn:microsoft.com/office/officeart/2005/8/layout/bProcess3"/>
    <dgm:cxn modelId="{B0067AB9-6D77-4310-B01B-7FDE69B664CF}" type="presParOf" srcId="{3FA7250E-FF8C-4A65-99CD-555A61CB707B}" destId="{B0E0E3F6-457F-4B59-89DC-D2DCA97679A1}" srcOrd="0" destOrd="0" presId="urn:microsoft.com/office/officeart/2005/8/layout/bProcess3"/>
    <dgm:cxn modelId="{0392F82A-E504-4CB7-AD22-8BC04D5787FE}" type="presParOf" srcId="{E5645D9F-4ACF-4930-8EB7-AA46299E8B02}" destId="{21E04833-A1CD-4C15-85E8-1AA4F72A814A}" srcOrd="2" destOrd="0" presId="urn:microsoft.com/office/officeart/2005/8/layout/bProcess3"/>
    <dgm:cxn modelId="{A3900E80-4AFF-419E-9CAA-B54607FC9369}" type="presParOf" srcId="{E5645D9F-4ACF-4930-8EB7-AA46299E8B02}" destId="{018A55A1-6059-4296-AB84-FBD87685C65E}" srcOrd="3" destOrd="0" presId="urn:microsoft.com/office/officeart/2005/8/layout/bProcess3"/>
    <dgm:cxn modelId="{F91B7913-26C8-4B4C-9C83-EA5B9492671F}" type="presParOf" srcId="{018A55A1-6059-4296-AB84-FBD87685C65E}" destId="{1710A7AB-6639-45C1-9D64-10B4C8394107}" srcOrd="0" destOrd="0" presId="urn:microsoft.com/office/officeart/2005/8/layout/bProcess3"/>
    <dgm:cxn modelId="{A24F7A23-FEF6-4FD9-AB79-20EA7E14C457}" type="presParOf" srcId="{E5645D9F-4ACF-4930-8EB7-AA46299E8B02}" destId="{5F1659AE-AA32-4534-AD40-2F187D37A154}" srcOrd="4" destOrd="0" presId="urn:microsoft.com/office/officeart/2005/8/layout/bProcess3"/>
    <dgm:cxn modelId="{28D61563-2222-4B43-A3B4-0F569790F261}" type="presParOf" srcId="{E5645D9F-4ACF-4930-8EB7-AA46299E8B02}" destId="{17702CF3-57FF-49DC-AF63-444EEDEC3E38}" srcOrd="5" destOrd="0" presId="urn:microsoft.com/office/officeart/2005/8/layout/bProcess3"/>
    <dgm:cxn modelId="{9E276A74-14BE-48F1-9B7B-74BB9C1B5D91}" type="presParOf" srcId="{17702CF3-57FF-49DC-AF63-444EEDEC3E38}" destId="{500A5E66-9301-4A19-8556-3BCA0A6C6888}" srcOrd="0" destOrd="0" presId="urn:microsoft.com/office/officeart/2005/8/layout/bProcess3"/>
    <dgm:cxn modelId="{39C9B78F-819C-4BF3-976A-F953D9CB01ED}" type="presParOf" srcId="{E5645D9F-4ACF-4930-8EB7-AA46299E8B02}" destId="{CB33140E-43E1-489E-848A-426CF5BAE5A9}" srcOrd="6" destOrd="0" presId="urn:microsoft.com/office/officeart/2005/8/layout/bProcess3"/>
    <dgm:cxn modelId="{7D15D082-1F84-407F-8CBE-DBF8BE198F95}" type="presParOf" srcId="{E5645D9F-4ACF-4930-8EB7-AA46299E8B02}" destId="{3F9AD8DB-50D3-4F44-A3B9-47B2FB6689D1}" srcOrd="7" destOrd="0" presId="urn:microsoft.com/office/officeart/2005/8/layout/bProcess3"/>
    <dgm:cxn modelId="{077E3403-B9E5-428A-A3A9-4844AE1CE455}" type="presParOf" srcId="{3F9AD8DB-50D3-4F44-A3B9-47B2FB6689D1}" destId="{9EC39D06-40AA-4D02-99F3-4BFBACB00FF9}" srcOrd="0" destOrd="0" presId="urn:microsoft.com/office/officeart/2005/8/layout/bProcess3"/>
    <dgm:cxn modelId="{B6236CD8-841E-4067-899B-AA428FEDB3C6}" type="presParOf" srcId="{E5645D9F-4ACF-4930-8EB7-AA46299E8B02}" destId="{7EDC59FF-ABE1-43B0-994B-4859BA58CDC5}" srcOrd="8" destOrd="0" presId="urn:microsoft.com/office/officeart/2005/8/layout/bProcess3"/>
    <dgm:cxn modelId="{4633E088-B34F-412F-AB36-5D5C7598B412}" type="presParOf" srcId="{E5645D9F-4ACF-4930-8EB7-AA46299E8B02}" destId="{D1AACE46-A721-48C2-8A0C-6A8B8B818A2D}" srcOrd="9" destOrd="0" presId="urn:microsoft.com/office/officeart/2005/8/layout/bProcess3"/>
    <dgm:cxn modelId="{757B6F5A-F402-4D13-85B9-206FE849565F}" type="presParOf" srcId="{D1AACE46-A721-48C2-8A0C-6A8B8B818A2D}" destId="{150E25C3-24D6-4245-9D88-49EA6240713D}" srcOrd="0" destOrd="0" presId="urn:microsoft.com/office/officeart/2005/8/layout/bProcess3"/>
    <dgm:cxn modelId="{F050A433-9AA1-4857-B289-531863A86CDA}" type="presParOf" srcId="{E5645D9F-4ACF-4930-8EB7-AA46299E8B02}" destId="{4C069D28-5EB9-485D-8DBA-50B78EE58864}" srcOrd="10" destOrd="0" presId="urn:microsoft.com/office/officeart/2005/8/layout/bProcess3"/>
    <dgm:cxn modelId="{E799E58C-AE83-454F-AB40-FD3EF7554661}" type="presParOf" srcId="{E5645D9F-4ACF-4930-8EB7-AA46299E8B02}" destId="{BBB3CFA6-19E5-4B56-99A6-D2E96F31B6B4}" srcOrd="11" destOrd="0" presId="urn:microsoft.com/office/officeart/2005/8/layout/bProcess3"/>
    <dgm:cxn modelId="{CAD7C09B-C03B-46F8-83EC-CFDE5C1AABAA}" type="presParOf" srcId="{BBB3CFA6-19E5-4B56-99A6-D2E96F31B6B4}" destId="{5CCAA42C-CE89-4B24-B003-1B6D4788B4B4}" srcOrd="0" destOrd="0" presId="urn:microsoft.com/office/officeart/2005/8/layout/bProcess3"/>
    <dgm:cxn modelId="{1F39A19C-5A55-4955-826F-99BF99AA1B98}" type="presParOf" srcId="{E5645D9F-4ACF-4930-8EB7-AA46299E8B02}" destId="{10882880-134B-45BC-85C9-B3EE171A25CE}" srcOrd="12" destOrd="0" presId="urn:microsoft.com/office/officeart/2005/8/layout/bProcess3"/>
    <dgm:cxn modelId="{CF1A67EF-9403-4665-824D-535E8F7F5D98}" type="presParOf" srcId="{E5645D9F-4ACF-4930-8EB7-AA46299E8B02}" destId="{D03A87D2-B7FA-4D1C-A639-F89F26B5F715}" srcOrd="13" destOrd="0" presId="urn:microsoft.com/office/officeart/2005/8/layout/bProcess3"/>
    <dgm:cxn modelId="{1652A1B5-8BAF-402C-AAAA-D833E088AF50}" type="presParOf" srcId="{D03A87D2-B7FA-4D1C-A639-F89F26B5F715}" destId="{83ED0C14-7EA2-40C2-962C-19F2823B5B07}" srcOrd="0" destOrd="0" presId="urn:microsoft.com/office/officeart/2005/8/layout/bProcess3"/>
    <dgm:cxn modelId="{41701C0E-6233-4309-AA9D-B1EDBDCD2CD6}" type="presParOf" srcId="{E5645D9F-4ACF-4930-8EB7-AA46299E8B02}" destId="{FF2145E5-F8E1-494B-BF2D-1BADFB7C870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40069-D34D-4D1C-B7C4-549DED3A4063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7A3570D6-81D5-4747-B85E-CC53FCF12BD9}">
      <dgm:prSet phldrT="[Tekst]"/>
      <dgm:spPr/>
      <dgm:t>
        <a:bodyPr/>
        <a:lstStyle/>
        <a:p>
          <a:r>
            <a:rPr lang="nl-NL" dirty="0"/>
            <a:t>Wat is de situatie</a:t>
          </a:r>
        </a:p>
      </dgm:t>
    </dgm:pt>
    <dgm:pt modelId="{884C96E9-E392-465F-81C4-532D42C3FDB3}" type="parTrans" cxnId="{71691FEC-FF55-43C0-A815-776C1D79C872}">
      <dgm:prSet/>
      <dgm:spPr/>
      <dgm:t>
        <a:bodyPr/>
        <a:lstStyle/>
        <a:p>
          <a:endParaRPr lang="nl-NL"/>
        </a:p>
      </dgm:t>
    </dgm:pt>
    <dgm:pt modelId="{403C4E78-F0DF-4EE2-822D-1766FDB267BF}" type="sibTrans" cxnId="{71691FEC-FF55-43C0-A815-776C1D79C872}">
      <dgm:prSet/>
      <dgm:spPr/>
      <dgm:t>
        <a:bodyPr/>
        <a:lstStyle/>
        <a:p>
          <a:endParaRPr lang="nl-NL"/>
        </a:p>
      </dgm:t>
    </dgm:pt>
    <dgm:pt modelId="{B0E0866F-86B1-43CC-AC69-86B400A2B54D}">
      <dgm:prSet phldrT="[Tekst]"/>
      <dgm:spPr/>
      <dgm:t>
        <a:bodyPr/>
        <a:lstStyle/>
        <a:p>
          <a:r>
            <a:rPr lang="nl-NL" dirty="0"/>
            <a:t>Doel</a:t>
          </a:r>
        </a:p>
      </dgm:t>
    </dgm:pt>
    <dgm:pt modelId="{5B7E382F-D014-4BAD-9275-7AC53F357203}" type="parTrans" cxnId="{C9734EE8-44F6-45B2-8459-EAAF117DD7A1}">
      <dgm:prSet/>
      <dgm:spPr/>
      <dgm:t>
        <a:bodyPr/>
        <a:lstStyle/>
        <a:p>
          <a:endParaRPr lang="nl-NL"/>
        </a:p>
      </dgm:t>
    </dgm:pt>
    <dgm:pt modelId="{320842B3-3573-4A06-BB77-D98CF089E3CE}" type="sibTrans" cxnId="{C9734EE8-44F6-45B2-8459-EAAF117DD7A1}">
      <dgm:prSet/>
      <dgm:spPr/>
      <dgm:t>
        <a:bodyPr/>
        <a:lstStyle/>
        <a:p>
          <a:endParaRPr lang="nl-NL"/>
        </a:p>
      </dgm:t>
    </dgm:pt>
    <dgm:pt modelId="{1D67F8C3-389A-4A5D-92E4-62763850D6AA}">
      <dgm:prSet phldrT="[Tekst]"/>
      <dgm:spPr/>
      <dgm:t>
        <a:bodyPr/>
        <a:lstStyle/>
        <a:p>
          <a:r>
            <a:rPr lang="nl-NL" dirty="0"/>
            <a:t>Doelgroep</a:t>
          </a:r>
        </a:p>
      </dgm:t>
    </dgm:pt>
    <dgm:pt modelId="{B41BDFCC-9F1E-4E0D-A7CB-E058942764A0}" type="parTrans" cxnId="{013A9FD4-E3F1-4C7A-9197-C06F9D68B188}">
      <dgm:prSet/>
      <dgm:spPr/>
      <dgm:t>
        <a:bodyPr/>
        <a:lstStyle/>
        <a:p>
          <a:endParaRPr lang="nl-NL"/>
        </a:p>
      </dgm:t>
    </dgm:pt>
    <dgm:pt modelId="{C6333D27-AE8F-4607-AEE6-ABB97DB22566}" type="sibTrans" cxnId="{013A9FD4-E3F1-4C7A-9197-C06F9D68B188}">
      <dgm:prSet/>
      <dgm:spPr/>
      <dgm:t>
        <a:bodyPr/>
        <a:lstStyle/>
        <a:p>
          <a:endParaRPr lang="nl-NL"/>
        </a:p>
      </dgm:t>
    </dgm:pt>
    <dgm:pt modelId="{85132C33-8C7E-4865-BEF2-5F1502E32E78}">
      <dgm:prSet/>
      <dgm:spPr/>
      <dgm:t>
        <a:bodyPr/>
        <a:lstStyle/>
        <a:p>
          <a:r>
            <a:rPr lang="nl-NL" dirty="0"/>
            <a:t>De boodschap</a:t>
          </a:r>
        </a:p>
      </dgm:t>
    </dgm:pt>
    <dgm:pt modelId="{03AFF07B-4400-443C-B0FA-69E63B7CB175}" type="parTrans" cxnId="{8342418D-46BB-4312-BA3C-88ECEC919D61}">
      <dgm:prSet/>
      <dgm:spPr/>
      <dgm:t>
        <a:bodyPr/>
        <a:lstStyle/>
        <a:p>
          <a:endParaRPr lang="nl-NL"/>
        </a:p>
      </dgm:t>
    </dgm:pt>
    <dgm:pt modelId="{3BF84637-785B-4F63-A931-F8DBE2A5AFDD}" type="sibTrans" cxnId="{8342418D-46BB-4312-BA3C-88ECEC919D61}">
      <dgm:prSet/>
      <dgm:spPr/>
      <dgm:t>
        <a:bodyPr/>
        <a:lstStyle/>
        <a:p>
          <a:endParaRPr lang="nl-NL"/>
        </a:p>
      </dgm:t>
    </dgm:pt>
    <dgm:pt modelId="{3487EAB3-6A85-4463-8DE8-1C88A7C366AF}">
      <dgm:prSet/>
      <dgm:spPr/>
      <dgm:t>
        <a:bodyPr/>
        <a:lstStyle/>
        <a:p>
          <a:r>
            <a:rPr lang="nl-NL" dirty="0"/>
            <a:t>Check</a:t>
          </a:r>
        </a:p>
      </dgm:t>
    </dgm:pt>
    <dgm:pt modelId="{1EA4C397-8751-4288-8C72-FE2A5D4B63E8}" type="parTrans" cxnId="{1D41B266-DB7B-4E46-82BE-3E053EFEA3D6}">
      <dgm:prSet/>
      <dgm:spPr/>
      <dgm:t>
        <a:bodyPr/>
        <a:lstStyle/>
        <a:p>
          <a:endParaRPr lang="nl-NL"/>
        </a:p>
      </dgm:t>
    </dgm:pt>
    <dgm:pt modelId="{B155C65A-7C40-4B9B-9F16-1D56AFC02A2C}" type="sibTrans" cxnId="{1D41B266-DB7B-4E46-82BE-3E053EFEA3D6}">
      <dgm:prSet/>
      <dgm:spPr/>
      <dgm:t>
        <a:bodyPr/>
        <a:lstStyle/>
        <a:p>
          <a:endParaRPr lang="nl-NL"/>
        </a:p>
      </dgm:t>
    </dgm:pt>
    <dgm:pt modelId="{E751C57C-4456-4515-8F9A-26B47773A6B5}">
      <dgm:prSet/>
      <dgm:spPr/>
      <dgm:t>
        <a:bodyPr/>
        <a:lstStyle/>
        <a:p>
          <a:r>
            <a:rPr lang="nl-NL" dirty="0"/>
            <a:t>Welke communicatiemiddelen en kanalen</a:t>
          </a:r>
        </a:p>
      </dgm:t>
    </dgm:pt>
    <dgm:pt modelId="{E16A2A27-5B32-45E8-9326-5EA9C2853B9B}" type="parTrans" cxnId="{D0F6EDC7-5E3A-4093-8AB2-55DDE1A57BED}">
      <dgm:prSet/>
      <dgm:spPr/>
      <dgm:t>
        <a:bodyPr/>
        <a:lstStyle/>
        <a:p>
          <a:endParaRPr lang="nl-NL"/>
        </a:p>
      </dgm:t>
    </dgm:pt>
    <dgm:pt modelId="{679B23E7-B96D-43C5-9D36-CC893452D974}" type="sibTrans" cxnId="{D0F6EDC7-5E3A-4093-8AB2-55DDE1A57BED}">
      <dgm:prSet/>
      <dgm:spPr/>
      <dgm:t>
        <a:bodyPr/>
        <a:lstStyle/>
        <a:p>
          <a:endParaRPr lang="nl-NL"/>
        </a:p>
      </dgm:t>
    </dgm:pt>
    <dgm:pt modelId="{50BB90CD-CD1B-45B8-86BE-997E864A1AB7}">
      <dgm:prSet/>
      <dgm:spPr/>
      <dgm:t>
        <a:bodyPr/>
        <a:lstStyle/>
        <a:p>
          <a:r>
            <a:rPr lang="nl-NL" dirty="0"/>
            <a:t>Communicatieplanning</a:t>
          </a:r>
        </a:p>
      </dgm:t>
    </dgm:pt>
    <dgm:pt modelId="{EEB5DC2A-169D-4218-A022-6AAD8C532901}" type="parTrans" cxnId="{DADB1056-BDED-4AA3-92C8-3F86A4E71F6B}">
      <dgm:prSet/>
      <dgm:spPr/>
      <dgm:t>
        <a:bodyPr/>
        <a:lstStyle/>
        <a:p>
          <a:endParaRPr lang="nl-NL"/>
        </a:p>
      </dgm:t>
    </dgm:pt>
    <dgm:pt modelId="{8B4ED1FE-A029-4B2C-96BD-232FA6F3EF8A}" type="sibTrans" cxnId="{DADB1056-BDED-4AA3-92C8-3F86A4E71F6B}">
      <dgm:prSet/>
      <dgm:spPr/>
      <dgm:t>
        <a:bodyPr/>
        <a:lstStyle/>
        <a:p>
          <a:endParaRPr lang="nl-NL"/>
        </a:p>
      </dgm:t>
    </dgm:pt>
    <dgm:pt modelId="{F4017C93-057E-4C55-A2FF-E68FD59EC02B}">
      <dgm:prSet/>
      <dgm:spPr/>
      <dgm:t>
        <a:bodyPr/>
        <a:lstStyle/>
        <a:p>
          <a:r>
            <a:rPr lang="nl-NL" dirty="0"/>
            <a:t>Communicatie evalueren</a:t>
          </a:r>
        </a:p>
      </dgm:t>
    </dgm:pt>
    <dgm:pt modelId="{5493D67D-088F-4AF8-8331-3455A9902467}" type="parTrans" cxnId="{29D3EF50-84A5-43BB-B893-F266CAC6D1FD}">
      <dgm:prSet/>
      <dgm:spPr/>
      <dgm:t>
        <a:bodyPr/>
        <a:lstStyle/>
        <a:p>
          <a:endParaRPr lang="nl-NL"/>
        </a:p>
      </dgm:t>
    </dgm:pt>
    <dgm:pt modelId="{652DCC71-3E66-4E57-8389-C16148E0B88E}" type="sibTrans" cxnId="{29D3EF50-84A5-43BB-B893-F266CAC6D1FD}">
      <dgm:prSet/>
      <dgm:spPr/>
      <dgm:t>
        <a:bodyPr/>
        <a:lstStyle/>
        <a:p>
          <a:endParaRPr lang="nl-NL"/>
        </a:p>
      </dgm:t>
    </dgm:pt>
    <dgm:pt modelId="{E5645D9F-4ACF-4930-8EB7-AA46299E8B02}" type="pres">
      <dgm:prSet presAssocID="{0CD40069-D34D-4D1C-B7C4-549DED3A4063}" presName="Name0" presStyleCnt="0">
        <dgm:presLayoutVars>
          <dgm:dir/>
          <dgm:resizeHandles val="exact"/>
        </dgm:presLayoutVars>
      </dgm:prSet>
      <dgm:spPr/>
    </dgm:pt>
    <dgm:pt modelId="{879858D3-3466-4E54-BAED-48504C2903CA}" type="pres">
      <dgm:prSet presAssocID="{7A3570D6-81D5-4747-B85E-CC53FCF12BD9}" presName="node" presStyleLbl="node1" presStyleIdx="0" presStyleCnt="8">
        <dgm:presLayoutVars>
          <dgm:bulletEnabled val="1"/>
        </dgm:presLayoutVars>
      </dgm:prSet>
      <dgm:spPr/>
    </dgm:pt>
    <dgm:pt modelId="{3FA7250E-FF8C-4A65-99CD-555A61CB707B}" type="pres">
      <dgm:prSet presAssocID="{403C4E78-F0DF-4EE2-822D-1766FDB267BF}" presName="sibTrans" presStyleLbl="sibTrans1D1" presStyleIdx="0" presStyleCnt="7"/>
      <dgm:spPr/>
    </dgm:pt>
    <dgm:pt modelId="{B0E0E3F6-457F-4B59-89DC-D2DCA97679A1}" type="pres">
      <dgm:prSet presAssocID="{403C4E78-F0DF-4EE2-822D-1766FDB267BF}" presName="connectorText" presStyleLbl="sibTrans1D1" presStyleIdx="0" presStyleCnt="7"/>
      <dgm:spPr/>
    </dgm:pt>
    <dgm:pt modelId="{21E04833-A1CD-4C15-85E8-1AA4F72A814A}" type="pres">
      <dgm:prSet presAssocID="{B0E0866F-86B1-43CC-AC69-86B400A2B54D}" presName="node" presStyleLbl="node1" presStyleIdx="1" presStyleCnt="8">
        <dgm:presLayoutVars>
          <dgm:bulletEnabled val="1"/>
        </dgm:presLayoutVars>
      </dgm:prSet>
      <dgm:spPr/>
    </dgm:pt>
    <dgm:pt modelId="{018A55A1-6059-4296-AB84-FBD87685C65E}" type="pres">
      <dgm:prSet presAssocID="{320842B3-3573-4A06-BB77-D98CF089E3CE}" presName="sibTrans" presStyleLbl="sibTrans1D1" presStyleIdx="1" presStyleCnt="7"/>
      <dgm:spPr/>
    </dgm:pt>
    <dgm:pt modelId="{1710A7AB-6639-45C1-9D64-10B4C8394107}" type="pres">
      <dgm:prSet presAssocID="{320842B3-3573-4A06-BB77-D98CF089E3CE}" presName="connectorText" presStyleLbl="sibTrans1D1" presStyleIdx="1" presStyleCnt="7"/>
      <dgm:spPr/>
    </dgm:pt>
    <dgm:pt modelId="{5F1659AE-AA32-4534-AD40-2F187D37A154}" type="pres">
      <dgm:prSet presAssocID="{1D67F8C3-389A-4A5D-92E4-62763850D6AA}" presName="node" presStyleLbl="node1" presStyleIdx="2" presStyleCnt="8">
        <dgm:presLayoutVars>
          <dgm:bulletEnabled val="1"/>
        </dgm:presLayoutVars>
      </dgm:prSet>
      <dgm:spPr/>
    </dgm:pt>
    <dgm:pt modelId="{17702CF3-57FF-49DC-AF63-444EEDEC3E38}" type="pres">
      <dgm:prSet presAssocID="{C6333D27-AE8F-4607-AEE6-ABB97DB22566}" presName="sibTrans" presStyleLbl="sibTrans1D1" presStyleIdx="2" presStyleCnt="7"/>
      <dgm:spPr/>
    </dgm:pt>
    <dgm:pt modelId="{500A5E66-9301-4A19-8556-3BCA0A6C6888}" type="pres">
      <dgm:prSet presAssocID="{C6333D27-AE8F-4607-AEE6-ABB97DB22566}" presName="connectorText" presStyleLbl="sibTrans1D1" presStyleIdx="2" presStyleCnt="7"/>
      <dgm:spPr/>
    </dgm:pt>
    <dgm:pt modelId="{CB33140E-43E1-489E-848A-426CF5BAE5A9}" type="pres">
      <dgm:prSet presAssocID="{85132C33-8C7E-4865-BEF2-5F1502E32E78}" presName="node" presStyleLbl="node1" presStyleIdx="3" presStyleCnt="8">
        <dgm:presLayoutVars>
          <dgm:bulletEnabled val="1"/>
        </dgm:presLayoutVars>
      </dgm:prSet>
      <dgm:spPr/>
    </dgm:pt>
    <dgm:pt modelId="{3F9AD8DB-50D3-4F44-A3B9-47B2FB6689D1}" type="pres">
      <dgm:prSet presAssocID="{3BF84637-785B-4F63-A931-F8DBE2A5AFDD}" presName="sibTrans" presStyleLbl="sibTrans1D1" presStyleIdx="3" presStyleCnt="7"/>
      <dgm:spPr/>
    </dgm:pt>
    <dgm:pt modelId="{9EC39D06-40AA-4D02-99F3-4BFBACB00FF9}" type="pres">
      <dgm:prSet presAssocID="{3BF84637-785B-4F63-A931-F8DBE2A5AFDD}" presName="connectorText" presStyleLbl="sibTrans1D1" presStyleIdx="3" presStyleCnt="7"/>
      <dgm:spPr/>
    </dgm:pt>
    <dgm:pt modelId="{7EDC59FF-ABE1-43B0-994B-4859BA58CDC5}" type="pres">
      <dgm:prSet presAssocID="{3487EAB3-6A85-4463-8DE8-1C88A7C366AF}" presName="node" presStyleLbl="node1" presStyleIdx="4" presStyleCnt="8">
        <dgm:presLayoutVars>
          <dgm:bulletEnabled val="1"/>
        </dgm:presLayoutVars>
      </dgm:prSet>
      <dgm:spPr/>
    </dgm:pt>
    <dgm:pt modelId="{D1AACE46-A721-48C2-8A0C-6A8B8B818A2D}" type="pres">
      <dgm:prSet presAssocID="{B155C65A-7C40-4B9B-9F16-1D56AFC02A2C}" presName="sibTrans" presStyleLbl="sibTrans1D1" presStyleIdx="4" presStyleCnt="7"/>
      <dgm:spPr/>
    </dgm:pt>
    <dgm:pt modelId="{150E25C3-24D6-4245-9D88-49EA6240713D}" type="pres">
      <dgm:prSet presAssocID="{B155C65A-7C40-4B9B-9F16-1D56AFC02A2C}" presName="connectorText" presStyleLbl="sibTrans1D1" presStyleIdx="4" presStyleCnt="7"/>
      <dgm:spPr/>
    </dgm:pt>
    <dgm:pt modelId="{4C069D28-5EB9-485D-8DBA-50B78EE58864}" type="pres">
      <dgm:prSet presAssocID="{E751C57C-4456-4515-8F9A-26B47773A6B5}" presName="node" presStyleLbl="node1" presStyleIdx="5" presStyleCnt="8">
        <dgm:presLayoutVars>
          <dgm:bulletEnabled val="1"/>
        </dgm:presLayoutVars>
      </dgm:prSet>
      <dgm:spPr/>
    </dgm:pt>
    <dgm:pt modelId="{BBB3CFA6-19E5-4B56-99A6-D2E96F31B6B4}" type="pres">
      <dgm:prSet presAssocID="{679B23E7-B96D-43C5-9D36-CC893452D974}" presName="sibTrans" presStyleLbl="sibTrans1D1" presStyleIdx="5" presStyleCnt="7"/>
      <dgm:spPr/>
    </dgm:pt>
    <dgm:pt modelId="{5CCAA42C-CE89-4B24-B003-1B6D4788B4B4}" type="pres">
      <dgm:prSet presAssocID="{679B23E7-B96D-43C5-9D36-CC893452D974}" presName="connectorText" presStyleLbl="sibTrans1D1" presStyleIdx="5" presStyleCnt="7"/>
      <dgm:spPr/>
    </dgm:pt>
    <dgm:pt modelId="{10882880-134B-45BC-85C9-B3EE171A25CE}" type="pres">
      <dgm:prSet presAssocID="{50BB90CD-CD1B-45B8-86BE-997E864A1AB7}" presName="node" presStyleLbl="node1" presStyleIdx="6" presStyleCnt="8">
        <dgm:presLayoutVars>
          <dgm:bulletEnabled val="1"/>
        </dgm:presLayoutVars>
      </dgm:prSet>
      <dgm:spPr/>
    </dgm:pt>
    <dgm:pt modelId="{D03A87D2-B7FA-4D1C-A639-F89F26B5F715}" type="pres">
      <dgm:prSet presAssocID="{8B4ED1FE-A029-4B2C-96BD-232FA6F3EF8A}" presName="sibTrans" presStyleLbl="sibTrans1D1" presStyleIdx="6" presStyleCnt="7"/>
      <dgm:spPr/>
    </dgm:pt>
    <dgm:pt modelId="{83ED0C14-7EA2-40C2-962C-19F2823B5B07}" type="pres">
      <dgm:prSet presAssocID="{8B4ED1FE-A029-4B2C-96BD-232FA6F3EF8A}" presName="connectorText" presStyleLbl="sibTrans1D1" presStyleIdx="6" presStyleCnt="7"/>
      <dgm:spPr/>
    </dgm:pt>
    <dgm:pt modelId="{FF2145E5-F8E1-494B-BF2D-1BADFB7C870C}" type="pres">
      <dgm:prSet presAssocID="{F4017C93-057E-4C55-A2FF-E68FD59EC02B}" presName="node" presStyleLbl="node1" presStyleIdx="7" presStyleCnt="8">
        <dgm:presLayoutVars>
          <dgm:bulletEnabled val="1"/>
        </dgm:presLayoutVars>
      </dgm:prSet>
      <dgm:spPr/>
    </dgm:pt>
  </dgm:ptLst>
  <dgm:cxnLst>
    <dgm:cxn modelId="{59DA8400-95F9-4F62-AE16-EE199A3970E3}" type="presOf" srcId="{C6333D27-AE8F-4607-AEE6-ABB97DB22566}" destId="{17702CF3-57FF-49DC-AF63-444EEDEC3E38}" srcOrd="0" destOrd="0" presId="urn:microsoft.com/office/officeart/2005/8/layout/bProcess3"/>
    <dgm:cxn modelId="{9CACC302-9F51-4E4E-9AB6-C0B329A48DDE}" type="presOf" srcId="{8B4ED1FE-A029-4B2C-96BD-232FA6F3EF8A}" destId="{D03A87D2-B7FA-4D1C-A639-F89F26B5F715}" srcOrd="0" destOrd="0" presId="urn:microsoft.com/office/officeart/2005/8/layout/bProcess3"/>
    <dgm:cxn modelId="{CE9A660C-8DCD-45DF-B729-92097DD1BF4B}" type="presOf" srcId="{679B23E7-B96D-43C5-9D36-CC893452D974}" destId="{BBB3CFA6-19E5-4B56-99A6-D2E96F31B6B4}" srcOrd="0" destOrd="0" presId="urn:microsoft.com/office/officeart/2005/8/layout/bProcess3"/>
    <dgm:cxn modelId="{03E85E17-D71F-4804-B3DE-954A1FB34F61}" type="presOf" srcId="{B155C65A-7C40-4B9B-9F16-1D56AFC02A2C}" destId="{D1AACE46-A721-48C2-8A0C-6A8B8B818A2D}" srcOrd="0" destOrd="0" presId="urn:microsoft.com/office/officeart/2005/8/layout/bProcess3"/>
    <dgm:cxn modelId="{C6347F40-78B2-46CC-A5BE-F90624870A6D}" type="presOf" srcId="{3BF84637-785B-4F63-A931-F8DBE2A5AFDD}" destId="{3F9AD8DB-50D3-4F44-A3B9-47B2FB6689D1}" srcOrd="0" destOrd="0" presId="urn:microsoft.com/office/officeart/2005/8/layout/bProcess3"/>
    <dgm:cxn modelId="{F30A3A5C-6B57-4F99-872C-2C250C0943C7}" type="presOf" srcId="{E751C57C-4456-4515-8F9A-26B47773A6B5}" destId="{4C069D28-5EB9-485D-8DBA-50B78EE58864}" srcOrd="0" destOrd="0" presId="urn:microsoft.com/office/officeart/2005/8/layout/bProcess3"/>
    <dgm:cxn modelId="{55C95560-F0C7-42FA-9B42-5813B6A56229}" type="presOf" srcId="{1D67F8C3-389A-4A5D-92E4-62763850D6AA}" destId="{5F1659AE-AA32-4534-AD40-2F187D37A154}" srcOrd="0" destOrd="0" presId="urn:microsoft.com/office/officeart/2005/8/layout/bProcess3"/>
    <dgm:cxn modelId="{283B7241-22FA-47CA-98C3-2E50253DB4C3}" type="presOf" srcId="{50BB90CD-CD1B-45B8-86BE-997E864A1AB7}" destId="{10882880-134B-45BC-85C9-B3EE171A25CE}" srcOrd="0" destOrd="0" presId="urn:microsoft.com/office/officeart/2005/8/layout/bProcess3"/>
    <dgm:cxn modelId="{1D41B266-DB7B-4E46-82BE-3E053EFEA3D6}" srcId="{0CD40069-D34D-4D1C-B7C4-549DED3A4063}" destId="{3487EAB3-6A85-4463-8DE8-1C88A7C366AF}" srcOrd="4" destOrd="0" parTransId="{1EA4C397-8751-4288-8C72-FE2A5D4B63E8}" sibTransId="{B155C65A-7C40-4B9B-9F16-1D56AFC02A2C}"/>
    <dgm:cxn modelId="{29D3EF50-84A5-43BB-B893-F266CAC6D1FD}" srcId="{0CD40069-D34D-4D1C-B7C4-549DED3A4063}" destId="{F4017C93-057E-4C55-A2FF-E68FD59EC02B}" srcOrd="7" destOrd="0" parTransId="{5493D67D-088F-4AF8-8331-3455A9902467}" sibTransId="{652DCC71-3E66-4E57-8389-C16148E0B88E}"/>
    <dgm:cxn modelId="{3F9C9E71-2E9A-470F-ADAC-B044B5F1975E}" type="presOf" srcId="{320842B3-3573-4A06-BB77-D98CF089E3CE}" destId="{1710A7AB-6639-45C1-9D64-10B4C8394107}" srcOrd="1" destOrd="0" presId="urn:microsoft.com/office/officeart/2005/8/layout/bProcess3"/>
    <dgm:cxn modelId="{433CBE51-9645-4A0A-8B0B-63AAD48ACAED}" type="presOf" srcId="{3487EAB3-6A85-4463-8DE8-1C88A7C366AF}" destId="{7EDC59FF-ABE1-43B0-994B-4859BA58CDC5}" srcOrd="0" destOrd="0" presId="urn:microsoft.com/office/officeart/2005/8/layout/bProcess3"/>
    <dgm:cxn modelId="{D55BDC74-6D0D-46CA-BC9B-F377E9E9412C}" type="presOf" srcId="{679B23E7-B96D-43C5-9D36-CC893452D974}" destId="{5CCAA42C-CE89-4B24-B003-1B6D4788B4B4}" srcOrd="1" destOrd="0" presId="urn:microsoft.com/office/officeart/2005/8/layout/bProcess3"/>
    <dgm:cxn modelId="{DADB1056-BDED-4AA3-92C8-3F86A4E71F6B}" srcId="{0CD40069-D34D-4D1C-B7C4-549DED3A4063}" destId="{50BB90CD-CD1B-45B8-86BE-997E864A1AB7}" srcOrd="6" destOrd="0" parTransId="{EEB5DC2A-169D-4218-A022-6AAD8C532901}" sibTransId="{8B4ED1FE-A029-4B2C-96BD-232FA6F3EF8A}"/>
    <dgm:cxn modelId="{7CBF0680-551F-459B-95C1-EFD87AB042B6}" type="presOf" srcId="{F4017C93-057E-4C55-A2FF-E68FD59EC02B}" destId="{FF2145E5-F8E1-494B-BF2D-1BADFB7C870C}" srcOrd="0" destOrd="0" presId="urn:microsoft.com/office/officeart/2005/8/layout/bProcess3"/>
    <dgm:cxn modelId="{5F90D082-D2E1-4D88-9C54-ED8EF5BDB65D}" type="presOf" srcId="{85132C33-8C7E-4865-BEF2-5F1502E32E78}" destId="{CB33140E-43E1-489E-848A-426CF5BAE5A9}" srcOrd="0" destOrd="0" presId="urn:microsoft.com/office/officeart/2005/8/layout/bProcess3"/>
    <dgm:cxn modelId="{F1F6EC8B-B1A2-430A-BE10-01DA8D2C89CB}" type="presOf" srcId="{3BF84637-785B-4F63-A931-F8DBE2A5AFDD}" destId="{9EC39D06-40AA-4D02-99F3-4BFBACB00FF9}" srcOrd="1" destOrd="0" presId="urn:microsoft.com/office/officeart/2005/8/layout/bProcess3"/>
    <dgm:cxn modelId="{8342418D-46BB-4312-BA3C-88ECEC919D61}" srcId="{0CD40069-D34D-4D1C-B7C4-549DED3A4063}" destId="{85132C33-8C7E-4865-BEF2-5F1502E32E78}" srcOrd="3" destOrd="0" parTransId="{03AFF07B-4400-443C-B0FA-69E63B7CB175}" sibTransId="{3BF84637-785B-4F63-A931-F8DBE2A5AFDD}"/>
    <dgm:cxn modelId="{5C965E92-A471-4E2A-B9DA-CBBA82093E25}" type="presOf" srcId="{B0E0866F-86B1-43CC-AC69-86B400A2B54D}" destId="{21E04833-A1CD-4C15-85E8-1AA4F72A814A}" srcOrd="0" destOrd="0" presId="urn:microsoft.com/office/officeart/2005/8/layout/bProcess3"/>
    <dgm:cxn modelId="{7B93BFA7-7A90-42FE-ADA4-95881B305A90}" type="presOf" srcId="{8B4ED1FE-A029-4B2C-96BD-232FA6F3EF8A}" destId="{83ED0C14-7EA2-40C2-962C-19F2823B5B07}" srcOrd="1" destOrd="0" presId="urn:microsoft.com/office/officeart/2005/8/layout/bProcess3"/>
    <dgm:cxn modelId="{AAC00DAC-108A-4493-AE5A-1C8168EFF93D}" type="presOf" srcId="{403C4E78-F0DF-4EE2-822D-1766FDB267BF}" destId="{3FA7250E-FF8C-4A65-99CD-555A61CB707B}" srcOrd="0" destOrd="0" presId="urn:microsoft.com/office/officeart/2005/8/layout/bProcess3"/>
    <dgm:cxn modelId="{207BEAB2-80D1-4AE8-8358-F879B2AB2464}" type="presOf" srcId="{C6333D27-AE8F-4607-AEE6-ABB97DB22566}" destId="{500A5E66-9301-4A19-8556-3BCA0A6C6888}" srcOrd="1" destOrd="0" presId="urn:microsoft.com/office/officeart/2005/8/layout/bProcess3"/>
    <dgm:cxn modelId="{0911D5C2-4B67-4056-8BDA-004B1803C6A2}" type="presOf" srcId="{0CD40069-D34D-4D1C-B7C4-549DED3A4063}" destId="{E5645D9F-4ACF-4930-8EB7-AA46299E8B02}" srcOrd="0" destOrd="0" presId="urn:microsoft.com/office/officeart/2005/8/layout/bProcess3"/>
    <dgm:cxn modelId="{D0F6EDC7-5E3A-4093-8AB2-55DDE1A57BED}" srcId="{0CD40069-D34D-4D1C-B7C4-549DED3A4063}" destId="{E751C57C-4456-4515-8F9A-26B47773A6B5}" srcOrd="5" destOrd="0" parTransId="{E16A2A27-5B32-45E8-9326-5EA9C2853B9B}" sibTransId="{679B23E7-B96D-43C5-9D36-CC893452D974}"/>
    <dgm:cxn modelId="{35E59DC9-7D84-486F-AAE8-B9FA00331099}" type="presOf" srcId="{7A3570D6-81D5-4747-B85E-CC53FCF12BD9}" destId="{879858D3-3466-4E54-BAED-48504C2903CA}" srcOrd="0" destOrd="0" presId="urn:microsoft.com/office/officeart/2005/8/layout/bProcess3"/>
    <dgm:cxn modelId="{013A9FD4-E3F1-4C7A-9197-C06F9D68B188}" srcId="{0CD40069-D34D-4D1C-B7C4-549DED3A4063}" destId="{1D67F8C3-389A-4A5D-92E4-62763850D6AA}" srcOrd="2" destOrd="0" parTransId="{B41BDFCC-9F1E-4E0D-A7CB-E058942764A0}" sibTransId="{C6333D27-AE8F-4607-AEE6-ABB97DB22566}"/>
    <dgm:cxn modelId="{C9734EE8-44F6-45B2-8459-EAAF117DD7A1}" srcId="{0CD40069-D34D-4D1C-B7C4-549DED3A4063}" destId="{B0E0866F-86B1-43CC-AC69-86B400A2B54D}" srcOrd="1" destOrd="0" parTransId="{5B7E382F-D014-4BAD-9275-7AC53F357203}" sibTransId="{320842B3-3573-4A06-BB77-D98CF089E3CE}"/>
    <dgm:cxn modelId="{E0EE87EB-71B5-443A-8F6D-CD8644ADFEFD}" type="presOf" srcId="{B155C65A-7C40-4B9B-9F16-1D56AFC02A2C}" destId="{150E25C3-24D6-4245-9D88-49EA6240713D}" srcOrd="1" destOrd="0" presId="urn:microsoft.com/office/officeart/2005/8/layout/bProcess3"/>
    <dgm:cxn modelId="{71691FEC-FF55-43C0-A815-776C1D79C872}" srcId="{0CD40069-D34D-4D1C-B7C4-549DED3A4063}" destId="{7A3570D6-81D5-4747-B85E-CC53FCF12BD9}" srcOrd="0" destOrd="0" parTransId="{884C96E9-E392-465F-81C4-532D42C3FDB3}" sibTransId="{403C4E78-F0DF-4EE2-822D-1766FDB267BF}"/>
    <dgm:cxn modelId="{793F39EC-62E3-4487-A202-4E9ECCAE2350}" type="presOf" srcId="{320842B3-3573-4A06-BB77-D98CF089E3CE}" destId="{018A55A1-6059-4296-AB84-FBD87685C65E}" srcOrd="0" destOrd="0" presId="urn:microsoft.com/office/officeart/2005/8/layout/bProcess3"/>
    <dgm:cxn modelId="{5ABE9FF9-5AFA-409F-AEF1-239CB53777F3}" type="presOf" srcId="{403C4E78-F0DF-4EE2-822D-1766FDB267BF}" destId="{B0E0E3F6-457F-4B59-89DC-D2DCA97679A1}" srcOrd="1" destOrd="0" presId="urn:microsoft.com/office/officeart/2005/8/layout/bProcess3"/>
    <dgm:cxn modelId="{12D3C0D8-9CEC-4327-86E1-0FEA1A90188B}" type="presParOf" srcId="{E5645D9F-4ACF-4930-8EB7-AA46299E8B02}" destId="{879858D3-3466-4E54-BAED-48504C2903CA}" srcOrd="0" destOrd="0" presId="urn:microsoft.com/office/officeart/2005/8/layout/bProcess3"/>
    <dgm:cxn modelId="{E07C95D2-8B8C-4BDD-A467-513B2988E2E9}" type="presParOf" srcId="{E5645D9F-4ACF-4930-8EB7-AA46299E8B02}" destId="{3FA7250E-FF8C-4A65-99CD-555A61CB707B}" srcOrd="1" destOrd="0" presId="urn:microsoft.com/office/officeart/2005/8/layout/bProcess3"/>
    <dgm:cxn modelId="{B0067AB9-6D77-4310-B01B-7FDE69B664CF}" type="presParOf" srcId="{3FA7250E-FF8C-4A65-99CD-555A61CB707B}" destId="{B0E0E3F6-457F-4B59-89DC-D2DCA97679A1}" srcOrd="0" destOrd="0" presId="urn:microsoft.com/office/officeart/2005/8/layout/bProcess3"/>
    <dgm:cxn modelId="{0392F82A-E504-4CB7-AD22-8BC04D5787FE}" type="presParOf" srcId="{E5645D9F-4ACF-4930-8EB7-AA46299E8B02}" destId="{21E04833-A1CD-4C15-85E8-1AA4F72A814A}" srcOrd="2" destOrd="0" presId="urn:microsoft.com/office/officeart/2005/8/layout/bProcess3"/>
    <dgm:cxn modelId="{A3900E80-4AFF-419E-9CAA-B54607FC9369}" type="presParOf" srcId="{E5645D9F-4ACF-4930-8EB7-AA46299E8B02}" destId="{018A55A1-6059-4296-AB84-FBD87685C65E}" srcOrd="3" destOrd="0" presId="urn:microsoft.com/office/officeart/2005/8/layout/bProcess3"/>
    <dgm:cxn modelId="{F91B7913-26C8-4B4C-9C83-EA5B9492671F}" type="presParOf" srcId="{018A55A1-6059-4296-AB84-FBD87685C65E}" destId="{1710A7AB-6639-45C1-9D64-10B4C8394107}" srcOrd="0" destOrd="0" presId="urn:microsoft.com/office/officeart/2005/8/layout/bProcess3"/>
    <dgm:cxn modelId="{A24F7A23-FEF6-4FD9-AB79-20EA7E14C457}" type="presParOf" srcId="{E5645D9F-4ACF-4930-8EB7-AA46299E8B02}" destId="{5F1659AE-AA32-4534-AD40-2F187D37A154}" srcOrd="4" destOrd="0" presId="urn:microsoft.com/office/officeart/2005/8/layout/bProcess3"/>
    <dgm:cxn modelId="{28D61563-2222-4B43-A3B4-0F569790F261}" type="presParOf" srcId="{E5645D9F-4ACF-4930-8EB7-AA46299E8B02}" destId="{17702CF3-57FF-49DC-AF63-444EEDEC3E38}" srcOrd="5" destOrd="0" presId="urn:microsoft.com/office/officeart/2005/8/layout/bProcess3"/>
    <dgm:cxn modelId="{9E276A74-14BE-48F1-9B7B-74BB9C1B5D91}" type="presParOf" srcId="{17702CF3-57FF-49DC-AF63-444EEDEC3E38}" destId="{500A5E66-9301-4A19-8556-3BCA0A6C6888}" srcOrd="0" destOrd="0" presId="urn:microsoft.com/office/officeart/2005/8/layout/bProcess3"/>
    <dgm:cxn modelId="{39C9B78F-819C-4BF3-976A-F953D9CB01ED}" type="presParOf" srcId="{E5645D9F-4ACF-4930-8EB7-AA46299E8B02}" destId="{CB33140E-43E1-489E-848A-426CF5BAE5A9}" srcOrd="6" destOrd="0" presId="urn:microsoft.com/office/officeart/2005/8/layout/bProcess3"/>
    <dgm:cxn modelId="{7D15D082-1F84-407F-8CBE-DBF8BE198F95}" type="presParOf" srcId="{E5645D9F-4ACF-4930-8EB7-AA46299E8B02}" destId="{3F9AD8DB-50D3-4F44-A3B9-47B2FB6689D1}" srcOrd="7" destOrd="0" presId="urn:microsoft.com/office/officeart/2005/8/layout/bProcess3"/>
    <dgm:cxn modelId="{077E3403-B9E5-428A-A3A9-4844AE1CE455}" type="presParOf" srcId="{3F9AD8DB-50D3-4F44-A3B9-47B2FB6689D1}" destId="{9EC39D06-40AA-4D02-99F3-4BFBACB00FF9}" srcOrd="0" destOrd="0" presId="urn:microsoft.com/office/officeart/2005/8/layout/bProcess3"/>
    <dgm:cxn modelId="{B6236CD8-841E-4067-899B-AA428FEDB3C6}" type="presParOf" srcId="{E5645D9F-4ACF-4930-8EB7-AA46299E8B02}" destId="{7EDC59FF-ABE1-43B0-994B-4859BA58CDC5}" srcOrd="8" destOrd="0" presId="urn:microsoft.com/office/officeart/2005/8/layout/bProcess3"/>
    <dgm:cxn modelId="{4633E088-B34F-412F-AB36-5D5C7598B412}" type="presParOf" srcId="{E5645D9F-4ACF-4930-8EB7-AA46299E8B02}" destId="{D1AACE46-A721-48C2-8A0C-6A8B8B818A2D}" srcOrd="9" destOrd="0" presId="urn:microsoft.com/office/officeart/2005/8/layout/bProcess3"/>
    <dgm:cxn modelId="{757B6F5A-F402-4D13-85B9-206FE849565F}" type="presParOf" srcId="{D1AACE46-A721-48C2-8A0C-6A8B8B818A2D}" destId="{150E25C3-24D6-4245-9D88-49EA6240713D}" srcOrd="0" destOrd="0" presId="urn:microsoft.com/office/officeart/2005/8/layout/bProcess3"/>
    <dgm:cxn modelId="{F050A433-9AA1-4857-B289-531863A86CDA}" type="presParOf" srcId="{E5645D9F-4ACF-4930-8EB7-AA46299E8B02}" destId="{4C069D28-5EB9-485D-8DBA-50B78EE58864}" srcOrd="10" destOrd="0" presId="urn:microsoft.com/office/officeart/2005/8/layout/bProcess3"/>
    <dgm:cxn modelId="{E799E58C-AE83-454F-AB40-FD3EF7554661}" type="presParOf" srcId="{E5645D9F-4ACF-4930-8EB7-AA46299E8B02}" destId="{BBB3CFA6-19E5-4B56-99A6-D2E96F31B6B4}" srcOrd="11" destOrd="0" presId="urn:microsoft.com/office/officeart/2005/8/layout/bProcess3"/>
    <dgm:cxn modelId="{CAD7C09B-C03B-46F8-83EC-CFDE5C1AABAA}" type="presParOf" srcId="{BBB3CFA6-19E5-4B56-99A6-D2E96F31B6B4}" destId="{5CCAA42C-CE89-4B24-B003-1B6D4788B4B4}" srcOrd="0" destOrd="0" presId="urn:microsoft.com/office/officeart/2005/8/layout/bProcess3"/>
    <dgm:cxn modelId="{1F39A19C-5A55-4955-826F-99BF99AA1B98}" type="presParOf" srcId="{E5645D9F-4ACF-4930-8EB7-AA46299E8B02}" destId="{10882880-134B-45BC-85C9-B3EE171A25CE}" srcOrd="12" destOrd="0" presId="urn:microsoft.com/office/officeart/2005/8/layout/bProcess3"/>
    <dgm:cxn modelId="{CF1A67EF-9403-4665-824D-535E8F7F5D98}" type="presParOf" srcId="{E5645D9F-4ACF-4930-8EB7-AA46299E8B02}" destId="{D03A87D2-B7FA-4D1C-A639-F89F26B5F715}" srcOrd="13" destOrd="0" presId="urn:microsoft.com/office/officeart/2005/8/layout/bProcess3"/>
    <dgm:cxn modelId="{1652A1B5-8BAF-402C-AAAA-D833E088AF50}" type="presParOf" srcId="{D03A87D2-B7FA-4D1C-A639-F89F26B5F715}" destId="{83ED0C14-7EA2-40C2-962C-19F2823B5B07}" srcOrd="0" destOrd="0" presId="urn:microsoft.com/office/officeart/2005/8/layout/bProcess3"/>
    <dgm:cxn modelId="{41701C0E-6233-4309-AA9D-B1EDBDCD2CD6}" type="presParOf" srcId="{E5645D9F-4ACF-4930-8EB7-AA46299E8B02}" destId="{FF2145E5-F8E1-494B-BF2D-1BADFB7C870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250E-FF8C-4A65-99CD-555A61CB707B}">
      <dsp:nvSpPr>
        <dsp:cNvPr id="0" name=""/>
        <dsp:cNvSpPr/>
      </dsp:nvSpPr>
      <dsp:spPr>
        <a:xfrm>
          <a:off x="2775466" y="515766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559350"/>
        <a:ext cx="21362" cy="4272"/>
      </dsp:txXfrm>
    </dsp:sp>
    <dsp:sp modelId="{879858D3-3466-4E54-BAED-48504C2903CA}">
      <dsp:nvSpPr>
        <dsp:cNvPr id="0" name=""/>
        <dsp:cNvSpPr/>
      </dsp:nvSpPr>
      <dsp:spPr>
        <a:xfrm>
          <a:off x="919641" y="4198"/>
          <a:ext cx="1857624" cy="1114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Wat is de situatie</a:t>
          </a:r>
        </a:p>
      </dsp:txBody>
      <dsp:txXfrm>
        <a:off x="919641" y="4198"/>
        <a:ext cx="1857624" cy="1114574"/>
      </dsp:txXfrm>
    </dsp:sp>
    <dsp:sp modelId="{018A55A1-6059-4296-AB84-FBD87685C65E}">
      <dsp:nvSpPr>
        <dsp:cNvPr id="0" name=""/>
        <dsp:cNvSpPr/>
      </dsp:nvSpPr>
      <dsp:spPr>
        <a:xfrm>
          <a:off x="1848453" y="1116973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547095"/>
              <a:satOff val="-15884"/>
              <a:lumOff val="95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1313164"/>
        <a:ext cx="116224" cy="4272"/>
      </dsp:txXfrm>
    </dsp:sp>
    <dsp:sp modelId="{21E04833-A1CD-4C15-85E8-1AA4F72A814A}">
      <dsp:nvSpPr>
        <dsp:cNvPr id="0" name=""/>
        <dsp:cNvSpPr/>
      </dsp:nvSpPr>
      <dsp:spPr>
        <a:xfrm>
          <a:off x="3204519" y="4198"/>
          <a:ext cx="1857624" cy="1114574"/>
        </a:xfrm>
        <a:prstGeom prst="rect">
          <a:avLst/>
        </a:prstGeom>
        <a:solidFill>
          <a:schemeClr val="accent2">
            <a:hueOff val="-468938"/>
            <a:satOff val="-13615"/>
            <a:lumOff val="8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</a:t>
          </a:r>
        </a:p>
      </dsp:txBody>
      <dsp:txXfrm>
        <a:off x="3204519" y="4198"/>
        <a:ext cx="1857624" cy="1114574"/>
      </dsp:txXfrm>
    </dsp:sp>
    <dsp:sp modelId="{17702CF3-57FF-49DC-AF63-444EEDEC3E38}">
      <dsp:nvSpPr>
        <dsp:cNvPr id="0" name=""/>
        <dsp:cNvSpPr/>
      </dsp:nvSpPr>
      <dsp:spPr>
        <a:xfrm>
          <a:off x="2775466" y="2057595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1094190"/>
              <a:satOff val="-31767"/>
              <a:lumOff val="191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2101178"/>
        <a:ext cx="21362" cy="4272"/>
      </dsp:txXfrm>
    </dsp:sp>
    <dsp:sp modelId="{5F1659AE-AA32-4534-AD40-2F187D37A154}">
      <dsp:nvSpPr>
        <dsp:cNvPr id="0" name=""/>
        <dsp:cNvSpPr/>
      </dsp:nvSpPr>
      <dsp:spPr>
        <a:xfrm>
          <a:off x="919641" y="1546027"/>
          <a:ext cx="1857624" cy="1114574"/>
        </a:xfrm>
        <a:prstGeom prst="rect">
          <a:avLst/>
        </a:prstGeom>
        <a:solidFill>
          <a:schemeClr val="accent2">
            <a:hueOff val="-937877"/>
            <a:satOff val="-27229"/>
            <a:lumOff val="164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Doelgroep</a:t>
          </a:r>
        </a:p>
      </dsp:txBody>
      <dsp:txXfrm>
        <a:off x="919641" y="1546027"/>
        <a:ext cx="1857624" cy="1114574"/>
      </dsp:txXfrm>
    </dsp:sp>
    <dsp:sp modelId="{3F9AD8DB-50D3-4F44-A3B9-47B2FB6689D1}">
      <dsp:nvSpPr>
        <dsp:cNvPr id="0" name=""/>
        <dsp:cNvSpPr/>
      </dsp:nvSpPr>
      <dsp:spPr>
        <a:xfrm>
          <a:off x="1848453" y="2658802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1641284"/>
              <a:satOff val="-47651"/>
              <a:lumOff val="2872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2854993"/>
        <a:ext cx="116224" cy="4272"/>
      </dsp:txXfrm>
    </dsp:sp>
    <dsp:sp modelId="{CB33140E-43E1-489E-848A-426CF5BAE5A9}">
      <dsp:nvSpPr>
        <dsp:cNvPr id="0" name=""/>
        <dsp:cNvSpPr/>
      </dsp:nvSpPr>
      <dsp:spPr>
        <a:xfrm>
          <a:off x="3204519" y="1546027"/>
          <a:ext cx="1857624" cy="1114574"/>
        </a:xfrm>
        <a:prstGeom prst="rect">
          <a:avLst/>
        </a:prstGeom>
        <a:solidFill>
          <a:schemeClr val="accent2">
            <a:hueOff val="-1406815"/>
            <a:satOff val="-40844"/>
            <a:lumOff val="24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De boodschap</a:t>
          </a:r>
        </a:p>
      </dsp:txBody>
      <dsp:txXfrm>
        <a:off x="3204519" y="1546027"/>
        <a:ext cx="1857624" cy="1114574"/>
      </dsp:txXfrm>
    </dsp:sp>
    <dsp:sp modelId="{D1AACE46-A721-48C2-8A0C-6A8B8B818A2D}">
      <dsp:nvSpPr>
        <dsp:cNvPr id="0" name=""/>
        <dsp:cNvSpPr/>
      </dsp:nvSpPr>
      <dsp:spPr>
        <a:xfrm>
          <a:off x="2775466" y="3599423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2188379"/>
              <a:satOff val="-63535"/>
              <a:lumOff val="383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3643007"/>
        <a:ext cx="21362" cy="4272"/>
      </dsp:txXfrm>
    </dsp:sp>
    <dsp:sp modelId="{7EDC59FF-ABE1-43B0-994B-4859BA58CDC5}">
      <dsp:nvSpPr>
        <dsp:cNvPr id="0" name=""/>
        <dsp:cNvSpPr/>
      </dsp:nvSpPr>
      <dsp:spPr>
        <a:xfrm>
          <a:off x="919641" y="3087856"/>
          <a:ext cx="1857624" cy="1114574"/>
        </a:xfrm>
        <a:prstGeom prst="rect">
          <a:avLst/>
        </a:prstGeom>
        <a:solidFill>
          <a:schemeClr val="accent2">
            <a:hueOff val="-1875753"/>
            <a:satOff val="-54458"/>
            <a:lumOff val="3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Check</a:t>
          </a:r>
        </a:p>
      </dsp:txBody>
      <dsp:txXfrm>
        <a:off x="919641" y="3087856"/>
        <a:ext cx="1857624" cy="1114574"/>
      </dsp:txXfrm>
    </dsp:sp>
    <dsp:sp modelId="{BBB3CFA6-19E5-4B56-99A6-D2E96F31B6B4}">
      <dsp:nvSpPr>
        <dsp:cNvPr id="0" name=""/>
        <dsp:cNvSpPr/>
      </dsp:nvSpPr>
      <dsp:spPr>
        <a:xfrm>
          <a:off x="1848453" y="4200631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2735473"/>
              <a:satOff val="-79418"/>
              <a:lumOff val="478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4396821"/>
        <a:ext cx="116224" cy="4272"/>
      </dsp:txXfrm>
    </dsp:sp>
    <dsp:sp modelId="{4C069D28-5EB9-485D-8DBA-50B78EE58864}">
      <dsp:nvSpPr>
        <dsp:cNvPr id="0" name=""/>
        <dsp:cNvSpPr/>
      </dsp:nvSpPr>
      <dsp:spPr>
        <a:xfrm>
          <a:off x="3204519" y="3087856"/>
          <a:ext cx="1857624" cy="1114574"/>
        </a:xfrm>
        <a:prstGeom prst="rect">
          <a:avLst/>
        </a:prstGeom>
        <a:solidFill>
          <a:schemeClr val="accent2">
            <a:hueOff val="-2344692"/>
            <a:satOff val="-68073"/>
            <a:lumOff val="410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Welke communicatiemiddelen en kanalen</a:t>
          </a:r>
        </a:p>
      </dsp:txBody>
      <dsp:txXfrm>
        <a:off x="3204519" y="3087856"/>
        <a:ext cx="1857624" cy="1114574"/>
      </dsp:txXfrm>
    </dsp:sp>
    <dsp:sp modelId="{D03A87D2-B7FA-4D1C-A639-F89F26B5F715}">
      <dsp:nvSpPr>
        <dsp:cNvPr id="0" name=""/>
        <dsp:cNvSpPr/>
      </dsp:nvSpPr>
      <dsp:spPr>
        <a:xfrm>
          <a:off x="2775466" y="5141252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3282568"/>
              <a:satOff val="-95302"/>
              <a:lumOff val="574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5184836"/>
        <a:ext cx="21362" cy="4272"/>
      </dsp:txXfrm>
    </dsp:sp>
    <dsp:sp modelId="{10882880-134B-45BC-85C9-B3EE171A25CE}">
      <dsp:nvSpPr>
        <dsp:cNvPr id="0" name=""/>
        <dsp:cNvSpPr/>
      </dsp:nvSpPr>
      <dsp:spPr>
        <a:xfrm>
          <a:off x="919641" y="4629685"/>
          <a:ext cx="1857624" cy="1114574"/>
        </a:xfrm>
        <a:prstGeom prst="rect">
          <a:avLst/>
        </a:prstGeom>
        <a:solidFill>
          <a:schemeClr val="accent2">
            <a:hueOff val="-2813630"/>
            <a:satOff val="-81687"/>
            <a:lumOff val="49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Communicatieplanning</a:t>
          </a:r>
        </a:p>
      </dsp:txBody>
      <dsp:txXfrm>
        <a:off x="919641" y="4629685"/>
        <a:ext cx="1857624" cy="1114574"/>
      </dsp:txXfrm>
    </dsp:sp>
    <dsp:sp modelId="{FF2145E5-F8E1-494B-BF2D-1BADFB7C870C}">
      <dsp:nvSpPr>
        <dsp:cNvPr id="0" name=""/>
        <dsp:cNvSpPr/>
      </dsp:nvSpPr>
      <dsp:spPr>
        <a:xfrm>
          <a:off x="3204519" y="4629685"/>
          <a:ext cx="1857624" cy="1114574"/>
        </a:xfrm>
        <a:prstGeom prst="rect">
          <a:avLst/>
        </a:prstGeom>
        <a:solidFill>
          <a:schemeClr val="accent2">
            <a:hueOff val="-3282568"/>
            <a:satOff val="-95302"/>
            <a:lumOff val="5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Communicatie evalueren</a:t>
          </a:r>
        </a:p>
      </dsp:txBody>
      <dsp:txXfrm>
        <a:off x="3204519" y="4629685"/>
        <a:ext cx="1857624" cy="111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250E-FF8C-4A65-99CD-555A61CB707B}">
      <dsp:nvSpPr>
        <dsp:cNvPr id="0" name=""/>
        <dsp:cNvSpPr/>
      </dsp:nvSpPr>
      <dsp:spPr>
        <a:xfrm>
          <a:off x="2775466" y="515766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559350"/>
        <a:ext cx="21362" cy="4272"/>
      </dsp:txXfrm>
    </dsp:sp>
    <dsp:sp modelId="{879858D3-3466-4E54-BAED-48504C2903CA}">
      <dsp:nvSpPr>
        <dsp:cNvPr id="0" name=""/>
        <dsp:cNvSpPr/>
      </dsp:nvSpPr>
      <dsp:spPr>
        <a:xfrm>
          <a:off x="919641" y="4198"/>
          <a:ext cx="1857624" cy="1114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Wat is de situatie</a:t>
          </a:r>
        </a:p>
      </dsp:txBody>
      <dsp:txXfrm>
        <a:off x="919641" y="4198"/>
        <a:ext cx="1857624" cy="1114574"/>
      </dsp:txXfrm>
    </dsp:sp>
    <dsp:sp modelId="{018A55A1-6059-4296-AB84-FBD87685C65E}">
      <dsp:nvSpPr>
        <dsp:cNvPr id="0" name=""/>
        <dsp:cNvSpPr/>
      </dsp:nvSpPr>
      <dsp:spPr>
        <a:xfrm>
          <a:off x="1848453" y="1116973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547095"/>
              <a:satOff val="-15884"/>
              <a:lumOff val="95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1313164"/>
        <a:ext cx="116224" cy="4272"/>
      </dsp:txXfrm>
    </dsp:sp>
    <dsp:sp modelId="{21E04833-A1CD-4C15-85E8-1AA4F72A814A}">
      <dsp:nvSpPr>
        <dsp:cNvPr id="0" name=""/>
        <dsp:cNvSpPr/>
      </dsp:nvSpPr>
      <dsp:spPr>
        <a:xfrm>
          <a:off x="3204519" y="4198"/>
          <a:ext cx="1857624" cy="1114574"/>
        </a:xfrm>
        <a:prstGeom prst="rect">
          <a:avLst/>
        </a:prstGeom>
        <a:solidFill>
          <a:schemeClr val="accent2">
            <a:hueOff val="-468938"/>
            <a:satOff val="-13615"/>
            <a:lumOff val="8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</a:t>
          </a:r>
        </a:p>
      </dsp:txBody>
      <dsp:txXfrm>
        <a:off x="3204519" y="4198"/>
        <a:ext cx="1857624" cy="1114574"/>
      </dsp:txXfrm>
    </dsp:sp>
    <dsp:sp modelId="{17702CF3-57FF-49DC-AF63-444EEDEC3E38}">
      <dsp:nvSpPr>
        <dsp:cNvPr id="0" name=""/>
        <dsp:cNvSpPr/>
      </dsp:nvSpPr>
      <dsp:spPr>
        <a:xfrm>
          <a:off x="2775466" y="2057595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1094190"/>
              <a:satOff val="-31767"/>
              <a:lumOff val="191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2101178"/>
        <a:ext cx="21362" cy="4272"/>
      </dsp:txXfrm>
    </dsp:sp>
    <dsp:sp modelId="{5F1659AE-AA32-4534-AD40-2F187D37A154}">
      <dsp:nvSpPr>
        <dsp:cNvPr id="0" name=""/>
        <dsp:cNvSpPr/>
      </dsp:nvSpPr>
      <dsp:spPr>
        <a:xfrm>
          <a:off x="919641" y="1546027"/>
          <a:ext cx="1857624" cy="1114574"/>
        </a:xfrm>
        <a:prstGeom prst="rect">
          <a:avLst/>
        </a:prstGeom>
        <a:solidFill>
          <a:schemeClr val="accent2">
            <a:hueOff val="-937877"/>
            <a:satOff val="-27229"/>
            <a:lumOff val="164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Doelgroep</a:t>
          </a:r>
        </a:p>
      </dsp:txBody>
      <dsp:txXfrm>
        <a:off x="919641" y="1546027"/>
        <a:ext cx="1857624" cy="1114574"/>
      </dsp:txXfrm>
    </dsp:sp>
    <dsp:sp modelId="{3F9AD8DB-50D3-4F44-A3B9-47B2FB6689D1}">
      <dsp:nvSpPr>
        <dsp:cNvPr id="0" name=""/>
        <dsp:cNvSpPr/>
      </dsp:nvSpPr>
      <dsp:spPr>
        <a:xfrm>
          <a:off x="1848453" y="2658802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1641284"/>
              <a:satOff val="-47651"/>
              <a:lumOff val="2872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2854993"/>
        <a:ext cx="116224" cy="4272"/>
      </dsp:txXfrm>
    </dsp:sp>
    <dsp:sp modelId="{CB33140E-43E1-489E-848A-426CF5BAE5A9}">
      <dsp:nvSpPr>
        <dsp:cNvPr id="0" name=""/>
        <dsp:cNvSpPr/>
      </dsp:nvSpPr>
      <dsp:spPr>
        <a:xfrm>
          <a:off x="3204519" y="1546027"/>
          <a:ext cx="1857624" cy="1114574"/>
        </a:xfrm>
        <a:prstGeom prst="rect">
          <a:avLst/>
        </a:prstGeom>
        <a:solidFill>
          <a:schemeClr val="accent2">
            <a:hueOff val="-1406815"/>
            <a:satOff val="-40844"/>
            <a:lumOff val="24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De boodschap</a:t>
          </a:r>
        </a:p>
      </dsp:txBody>
      <dsp:txXfrm>
        <a:off x="3204519" y="1546027"/>
        <a:ext cx="1857624" cy="1114574"/>
      </dsp:txXfrm>
    </dsp:sp>
    <dsp:sp modelId="{D1AACE46-A721-48C2-8A0C-6A8B8B818A2D}">
      <dsp:nvSpPr>
        <dsp:cNvPr id="0" name=""/>
        <dsp:cNvSpPr/>
      </dsp:nvSpPr>
      <dsp:spPr>
        <a:xfrm>
          <a:off x="2775466" y="3599423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2188379"/>
              <a:satOff val="-63535"/>
              <a:lumOff val="383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3643007"/>
        <a:ext cx="21362" cy="4272"/>
      </dsp:txXfrm>
    </dsp:sp>
    <dsp:sp modelId="{7EDC59FF-ABE1-43B0-994B-4859BA58CDC5}">
      <dsp:nvSpPr>
        <dsp:cNvPr id="0" name=""/>
        <dsp:cNvSpPr/>
      </dsp:nvSpPr>
      <dsp:spPr>
        <a:xfrm>
          <a:off x="919641" y="3087856"/>
          <a:ext cx="1857624" cy="1114574"/>
        </a:xfrm>
        <a:prstGeom prst="rect">
          <a:avLst/>
        </a:prstGeom>
        <a:solidFill>
          <a:schemeClr val="accent2">
            <a:hueOff val="-1875753"/>
            <a:satOff val="-54458"/>
            <a:lumOff val="3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Check</a:t>
          </a:r>
        </a:p>
      </dsp:txBody>
      <dsp:txXfrm>
        <a:off x="919641" y="3087856"/>
        <a:ext cx="1857624" cy="1114574"/>
      </dsp:txXfrm>
    </dsp:sp>
    <dsp:sp modelId="{BBB3CFA6-19E5-4B56-99A6-D2E96F31B6B4}">
      <dsp:nvSpPr>
        <dsp:cNvPr id="0" name=""/>
        <dsp:cNvSpPr/>
      </dsp:nvSpPr>
      <dsp:spPr>
        <a:xfrm>
          <a:off x="1848453" y="4200631"/>
          <a:ext cx="2284878" cy="396653"/>
        </a:xfrm>
        <a:custGeom>
          <a:avLst/>
          <a:gdLst/>
          <a:ahLst/>
          <a:cxnLst/>
          <a:rect l="0" t="0" r="0" b="0"/>
          <a:pathLst>
            <a:path>
              <a:moveTo>
                <a:pt x="2284878" y="0"/>
              </a:moveTo>
              <a:lnTo>
                <a:pt x="2284878" y="215426"/>
              </a:lnTo>
              <a:lnTo>
                <a:pt x="0" y="215426"/>
              </a:lnTo>
              <a:lnTo>
                <a:pt x="0" y="396653"/>
              </a:lnTo>
            </a:path>
          </a:pathLst>
        </a:custGeom>
        <a:noFill/>
        <a:ln w="6350" cap="flat" cmpd="sng" algn="ctr">
          <a:solidFill>
            <a:schemeClr val="accent2">
              <a:hueOff val="-2735473"/>
              <a:satOff val="-79418"/>
              <a:lumOff val="478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32780" y="4396821"/>
        <a:ext cx="116224" cy="4272"/>
      </dsp:txXfrm>
    </dsp:sp>
    <dsp:sp modelId="{4C069D28-5EB9-485D-8DBA-50B78EE58864}">
      <dsp:nvSpPr>
        <dsp:cNvPr id="0" name=""/>
        <dsp:cNvSpPr/>
      </dsp:nvSpPr>
      <dsp:spPr>
        <a:xfrm>
          <a:off x="3204519" y="3087856"/>
          <a:ext cx="1857624" cy="1114574"/>
        </a:xfrm>
        <a:prstGeom prst="rect">
          <a:avLst/>
        </a:prstGeom>
        <a:solidFill>
          <a:schemeClr val="accent2">
            <a:hueOff val="-2344692"/>
            <a:satOff val="-68073"/>
            <a:lumOff val="410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Welke communicatiemiddelen en kanalen</a:t>
          </a:r>
        </a:p>
      </dsp:txBody>
      <dsp:txXfrm>
        <a:off x="3204519" y="3087856"/>
        <a:ext cx="1857624" cy="1114574"/>
      </dsp:txXfrm>
    </dsp:sp>
    <dsp:sp modelId="{D03A87D2-B7FA-4D1C-A639-F89F26B5F715}">
      <dsp:nvSpPr>
        <dsp:cNvPr id="0" name=""/>
        <dsp:cNvSpPr/>
      </dsp:nvSpPr>
      <dsp:spPr>
        <a:xfrm>
          <a:off x="2775466" y="5141252"/>
          <a:ext cx="3966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653" y="45720"/>
              </a:lnTo>
            </a:path>
          </a:pathLst>
        </a:custGeom>
        <a:noFill/>
        <a:ln w="6350" cap="flat" cmpd="sng" algn="ctr">
          <a:solidFill>
            <a:schemeClr val="accent2">
              <a:hueOff val="-3282568"/>
              <a:satOff val="-95302"/>
              <a:lumOff val="574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63111" y="5184836"/>
        <a:ext cx="21362" cy="4272"/>
      </dsp:txXfrm>
    </dsp:sp>
    <dsp:sp modelId="{10882880-134B-45BC-85C9-B3EE171A25CE}">
      <dsp:nvSpPr>
        <dsp:cNvPr id="0" name=""/>
        <dsp:cNvSpPr/>
      </dsp:nvSpPr>
      <dsp:spPr>
        <a:xfrm>
          <a:off x="919641" y="4629685"/>
          <a:ext cx="1857624" cy="1114574"/>
        </a:xfrm>
        <a:prstGeom prst="rect">
          <a:avLst/>
        </a:prstGeom>
        <a:solidFill>
          <a:schemeClr val="accent2">
            <a:hueOff val="-2813630"/>
            <a:satOff val="-81687"/>
            <a:lumOff val="49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Communicatieplanning</a:t>
          </a:r>
        </a:p>
      </dsp:txBody>
      <dsp:txXfrm>
        <a:off x="919641" y="4629685"/>
        <a:ext cx="1857624" cy="1114574"/>
      </dsp:txXfrm>
    </dsp:sp>
    <dsp:sp modelId="{FF2145E5-F8E1-494B-BF2D-1BADFB7C870C}">
      <dsp:nvSpPr>
        <dsp:cNvPr id="0" name=""/>
        <dsp:cNvSpPr/>
      </dsp:nvSpPr>
      <dsp:spPr>
        <a:xfrm>
          <a:off x="3204519" y="4629685"/>
          <a:ext cx="1857624" cy="1114574"/>
        </a:xfrm>
        <a:prstGeom prst="rect">
          <a:avLst/>
        </a:prstGeom>
        <a:solidFill>
          <a:schemeClr val="accent2">
            <a:hueOff val="-3282568"/>
            <a:satOff val="-95302"/>
            <a:lumOff val="5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Communicatie evalueren</a:t>
          </a:r>
        </a:p>
      </dsp:txBody>
      <dsp:txXfrm>
        <a:off x="3204519" y="4629685"/>
        <a:ext cx="1857624" cy="111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7161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20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7466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05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687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118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1843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7904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364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561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5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53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2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161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923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98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505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873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53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1412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9592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3E50-3578-495A-BC7D-735ADCC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76F2E-F484-43A1-8791-E6729942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B6CF32-3E33-4BCC-8F2B-C26E3483F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8387F0-637D-47D1-B05F-A4F0C73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4B99-7646-455E-B7E2-6079AF6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900677-8B99-4F66-BBFB-AF2F7FB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41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D5FE-E705-487D-B07D-0B8BBF01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8309D2-48DC-4E51-A836-D623C1D8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521AF-A533-48C4-9E38-21C580626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CF5E57-D277-4EF7-A7A8-4D396467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90725D-E5A2-470C-880E-2BDBADF2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D52A75-BFB1-4E90-B243-7E67DF41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132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44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29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2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37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651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3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1" r:id="rId30"/>
    <p:sldLayoutId id="214748369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461481" y="236698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De Community Verbonden 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Projectmanagement;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Research;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Communicatie;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Gedragsbeïnvloeding;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Groepsdynamica;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Samenwerken.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257022" y="1795245"/>
            <a:ext cx="4197527" cy="39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Stakeholderanalyse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Doelgroepanalyse</a:t>
            </a: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communicatie</a:t>
            </a: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1382505" y="609423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</a:t>
                      </a:r>
                      <a:r>
                        <a:rPr lang="nl-NL" sz="1200" b="1" kern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1241911" y="1712880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Kennistoets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STARR reflectie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76388E-FA31-42A6-B13E-356410C2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en werving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69386B-319F-49C9-B57E-5DDBA8E88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Je ontwerpt een communicatieplan</a:t>
            </a:r>
          </a:p>
          <a:p>
            <a:pPr marL="342900" indent="-342900">
              <a:buAutoNum type="arabicPeriod"/>
            </a:pPr>
            <a:r>
              <a:rPr lang="nl-NL" dirty="0"/>
              <a:t>Daarbij ontwerp je een eerste versie van de uitnodigingen</a:t>
            </a:r>
          </a:p>
          <a:p>
            <a:pPr marL="342900" indent="-342900">
              <a:buAutoNum type="arabicPeriod"/>
            </a:pPr>
            <a:r>
              <a:rPr lang="nl-NL" dirty="0"/>
              <a:t>Je vraagt een Go/No go moment aan bij je docent</a:t>
            </a:r>
          </a:p>
          <a:p>
            <a:pPr marL="342900" indent="-342900">
              <a:buAutoNum type="arabicPeriod"/>
            </a:pPr>
            <a:r>
              <a:rPr lang="nl-NL" dirty="0"/>
              <a:t>Je overlegt het communicatieplan met je opdrachtgever, keurt deze je communicatieplan goed? </a:t>
            </a:r>
          </a:p>
          <a:p>
            <a:pPr marL="342900" indent="-342900">
              <a:buAutoNum type="arabicPeriod"/>
            </a:pPr>
            <a:r>
              <a:rPr lang="nl-NL" dirty="0"/>
              <a:t>Uitnodiging mag gecommuniceerd worden met de genodigden. 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627E32E-D761-41B9-8871-C394DF74A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E586F82-B9FD-4583-B776-AA73337D4D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4736" t="37723" r="63556" b="30228"/>
          <a:stretch/>
        </p:blipFill>
        <p:spPr>
          <a:xfrm>
            <a:off x="6515767" y="1929467"/>
            <a:ext cx="5293454" cy="2197916"/>
          </a:xfrm>
        </p:spPr>
      </p:pic>
    </p:spTree>
    <p:extLst>
      <p:ext uri="{BB962C8B-B14F-4D97-AF65-F5344CB8AC3E}">
        <p14:creationId xmlns:p14="http://schemas.microsoft.com/office/powerpoint/2010/main" val="33941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70536-1DCA-4310-B7F7-EAB61E9D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in 8 stappen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88DCCE-C422-41A9-A639-07863F6249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9519C9-1CF9-4CBC-9090-4DA3BD3FD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845983"/>
              </p:ext>
            </p:extLst>
          </p:nvPr>
        </p:nvGraphicFramePr>
        <p:xfrm>
          <a:off x="5838738" y="380878"/>
          <a:ext cx="5981786" cy="574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612A9B6-3725-4EBF-8FAB-4FB1013A02FF}"/>
              </a:ext>
            </a:extLst>
          </p:cNvPr>
          <p:cNvSpPr txBox="1">
            <a:spLocks/>
          </p:cNvSpPr>
          <p:nvPr/>
        </p:nvSpPr>
        <p:spPr>
          <a:xfrm>
            <a:off x="450850" y="1583502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Maak een analyse van de situatie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wat je doel is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je doelgroep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Definieer de boodschap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Stel vast wie input kan en wil leveren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de communicatiemiddelen en –kanalen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Stel een communicatie planning op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hoe je gaat evalueren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639B4C-2696-4E00-A2EE-A3BFAB767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845983"/>
              </p:ext>
            </p:extLst>
          </p:nvPr>
        </p:nvGraphicFramePr>
        <p:xfrm>
          <a:off x="5827435" y="380878"/>
          <a:ext cx="5981786" cy="574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773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1C9845D-E82E-4762-A7B1-466009B2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Voorbeelden van communicatieplannen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6B8403E-65A0-4D65-AEDE-90D9F9C7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7" t="39203" r="58818" b="24760"/>
          <a:stretch/>
        </p:blipFill>
        <p:spPr>
          <a:xfrm>
            <a:off x="6161746" y="2552700"/>
            <a:ext cx="5895975" cy="2565318"/>
          </a:xfrm>
        </p:spPr>
      </p:pic>
      <p:pic>
        <p:nvPicPr>
          <p:cNvPr id="2050" name="Picture 2" descr="Communicatiematrix Expeditie Duurzaamheid PDF Gratis download">
            <a:extLst>
              <a:ext uri="{FF2B5EF4-FFF2-40B4-BE49-F238E27FC236}">
                <a16:creationId xmlns:a16="http://schemas.microsoft.com/office/drawing/2014/main" id="{14907F4F-E005-4184-A039-81B8FE1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2169201"/>
            <a:ext cx="565878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14D35-D619-4D5A-9D0E-5D0DE487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75491"/>
            <a:ext cx="4605770" cy="1163781"/>
          </a:xfrm>
        </p:spPr>
        <p:txBody>
          <a:bodyPr/>
          <a:lstStyle/>
          <a:p>
            <a:r>
              <a:rPr lang="nl-NL" dirty="0"/>
              <a:t>Go – no go</a:t>
            </a:r>
            <a:br>
              <a:rPr lang="nl-NL" dirty="0"/>
            </a:br>
            <a:r>
              <a:rPr lang="nl-NL" dirty="0"/>
              <a:t>Communicatieplan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ACAE0-E2C5-450D-B298-00A4FCB1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Bijeenkomst en communicatiemiddelen (platform)</a:t>
            </a:r>
            <a:r>
              <a:rPr lang="nl-NL" sz="3200" dirty="0"/>
              <a:t>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Uitnodiging sluit aan bij de doelgroep en opdrachtgever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De hele organisatie en planning klopt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3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E51F0A-9848-4CF2-AC80-046459D9E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021" y="1937328"/>
            <a:ext cx="3932237" cy="3811588"/>
          </a:xfrm>
        </p:spPr>
        <p:txBody>
          <a:bodyPr/>
          <a:lstStyle/>
          <a:p>
            <a:r>
              <a:rPr lang="nl-NL" sz="2000" dirty="0">
                <a:solidFill>
                  <a:schemeClr val="accent5"/>
                </a:solidFill>
              </a:rPr>
              <a:t>Let op: dit gaat richting de opdrachtgever dus het plan heeft een professionele uitstraling.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43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76388E-FA31-42A6-B13E-356410C2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en werving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69386B-319F-49C9-B57E-5DDBA8E88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Je ontwerpt een communicatieplan</a:t>
            </a:r>
          </a:p>
          <a:p>
            <a:pPr marL="342900" indent="-342900">
              <a:buAutoNum type="arabicPeriod"/>
            </a:pPr>
            <a:r>
              <a:rPr lang="nl-NL" dirty="0"/>
              <a:t>Daarbij ontwerp je een eerste versie van de uitnodigingen</a:t>
            </a:r>
          </a:p>
          <a:p>
            <a:pPr marL="342900" indent="-342900">
              <a:buAutoNum type="arabicPeriod"/>
            </a:pPr>
            <a:r>
              <a:rPr lang="nl-NL" dirty="0"/>
              <a:t>Je vraagt een Go/No go moment aan bij je docent</a:t>
            </a:r>
          </a:p>
          <a:p>
            <a:pPr marL="342900" indent="-342900">
              <a:buAutoNum type="arabicPeriod"/>
            </a:pPr>
            <a:r>
              <a:rPr lang="nl-NL" dirty="0"/>
              <a:t>Je overlegt het communicatieplan met je opdrachtgever, keurt deze je communicatieplan goed? </a:t>
            </a:r>
          </a:p>
          <a:p>
            <a:pPr marL="342900" indent="-342900">
              <a:buAutoNum type="arabicPeriod"/>
            </a:pPr>
            <a:r>
              <a:rPr lang="nl-NL" dirty="0"/>
              <a:t>Uitnodiging mag gecommuniceerd worden met de genodigden. 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627E32E-D761-41B9-8871-C394DF74A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E586F82-B9FD-4583-B776-AA73337D4D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4736" t="37723" r="63556" b="30228"/>
          <a:stretch/>
        </p:blipFill>
        <p:spPr>
          <a:xfrm>
            <a:off x="6515767" y="1929467"/>
            <a:ext cx="5293454" cy="2197916"/>
          </a:xfrm>
        </p:spPr>
      </p:pic>
    </p:spTree>
    <p:extLst>
      <p:ext uri="{BB962C8B-B14F-4D97-AF65-F5344CB8AC3E}">
        <p14:creationId xmlns:p14="http://schemas.microsoft.com/office/powerpoint/2010/main" val="149728060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" id="{96AF11D6-F62E-490E-B1A9-4741B18CE908}" vid="{3EAC1E87-1642-4EC5-836B-DED2D7750965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37</TotalTime>
  <Words>277</Words>
  <Application>Microsoft Office PowerPoint</Application>
  <PresentationFormat>Breedbeeld</PresentationFormat>
  <Paragraphs>70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Yuverta</vt:lpstr>
      <vt:lpstr>1_Kantoorthema</vt:lpstr>
      <vt:lpstr>PowerPoint-presentatie</vt:lpstr>
      <vt:lpstr>Communicatieplan en werving</vt:lpstr>
      <vt:lpstr>Communicatieplan in 8 stappen</vt:lpstr>
      <vt:lpstr>Voorbeelden van communicatieplannen</vt:lpstr>
      <vt:lpstr>Go – no go Communicatieplan </vt:lpstr>
      <vt:lpstr>Communicatieplan en werving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2022-03-18T07:27:47Z</dcterms:created>
  <dcterms:modified xsi:type="dcterms:W3CDTF">2022-03-18T08:05:20Z</dcterms:modified>
</cp:coreProperties>
</file>